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89" r:id="rId4"/>
  </p:sldMasterIdLst>
  <p:notesMasterIdLst>
    <p:notesMasterId r:id="rId7"/>
  </p:notesMasterIdLst>
  <p:sldIdLst>
    <p:sldId id="2141411059" r:id="rId5"/>
    <p:sldId id="2141411035" r:id="rId6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eu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D1DE"/>
    <a:srgbClr val="6989A7"/>
    <a:srgbClr val="A3B7C9"/>
    <a:srgbClr val="C7DDF5"/>
    <a:srgbClr val="154273"/>
    <a:srgbClr val="E6E6E6"/>
    <a:srgbClr val="FFFFFF"/>
    <a:srgbClr val="E9F2EE"/>
    <a:srgbClr val="70546C"/>
    <a:srgbClr val="D2C4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ijl, gemiddeld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A488322-F2BA-4B5B-9748-0D474271808F}" styleName="Stijl, gemiddeld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520" autoAdjust="0"/>
  </p:normalViewPr>
  <p:slideViewPr>
    <p:cSldViewPr snapToGrid="0">
      <p:cViewPr varScale="1">
        <p:scale>
          <a:sx n="88" d="100"/>
          <a:sy n="88" d="100"/>
        </p:scale>
        <p:origin x="13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D25C9179-BFF7-4C5B-8A9E-911A5B162D8B}" type="datetimeFigureOut">
              <a:rPr lang="nl-NL" smtClean="0"/>
              <a:t>10-10-2024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D9AA2CFD-D0C6-4298-8581-366D0E55476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3685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AA2CFD-D0C6-4298-8581-366D0E554767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6898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hyperlink" Target="https://www.sivi.org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SIVI Algemee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BE7124FB-ADE0-7243-894B-C3CF6D7D2A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23" b="123"/>
          <a:stretch/>
        </p:blipFill>
        <p:spPr>
          <a:xfrm>
            <a:off x="4761" y="4313"/>
            <a:ext cx="5617555" cy="6845800"/>
          </a:xfrm>
          <a:prstGeom prst="rect">
            <a:avLst/>
          </a:prstGeom>
        </p:spPr>
      </p:pic>
      <p:sp>
        <p:nvSpPr>
          <p:cNvPr id="13" name="Rechthoek 12">
            <a:extLst>
              <a:ext uri="{FF2B5EF4-FFF2-40B4-BE49-F238E27FC236}">
                <a16:creationId xmlns:a16="http://schemas.microsoft.com/office/drawing/2014/main" id="{CA70E2EF-391A-8749-8B63-364D02D79986}"/>
              </a:ext>
            </a:extLst>
          </p:cNvPr>
          <p:cNvSpPr/>
          <p:nvPr userDrawn="1"/>
        </p:nvSpPr>
        <p:spPr>
          <a:xfrm>
            <a:off x="-111301" y="-90435"/>
            <a:ext cx="2924839" cy="237643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54162367-CC0A-764F-AC12-90D206E8C758}"/>
              </a:ext>
            </a:extLst>
          </p:cNvPr>
          <p:cNvSpPr/>
          <p:nvPr userDrawn="1"/>
        </p:nvSpPr>
        <p:spPr>
          <a:xfrm>
            <a:off x="2819722" y="-90435"/>
            <a:ext cx="2813538" cy="237643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E66A019E-20AB-534C-AA05-E64EBD820D18}"/>
              </a:ext>
            </a:extLst>
          </p:cNvPr>
          <p:cNvSpPr/>
          <p:nvPr userDrawn="1"/>
        </p:nvSpPr>
        <p:spPr>
          <a:xfrm>
            <a:off x="2819722" y="2291024"/>
            <a:ext cx="2813538" cy="2286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A65802DA-E58A-5B47-AE22-D2544EE90D69}"/>
              </a:ext>
            </a:extLst>
          </p:cNvPr>
          <p:cNvSpPr/>
          <p:nvPr userDrawn="1"/>
        </p:nvSpPr>
        <p:spPr>
          <a:xfrm>
            <a:off x="-111301" y="4572000"/>
            <a:ext cx="2924839" cy="237286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71A82F6E-4104-594B-996C-3488905BA358}"/>
              </a:ext>
            </a:extLst>
          </p:cNvPr>
          <p:cNvSpPr/>
          <p:nvPr userDrawn="1"/>
        </p:nvSpPr>
        <p:spPr>
          <a:xfrm>
            <a:off x="2819722" y="4572000"/>
            <a:ext cx="2813538" cy="23728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75145" y="1564100"/>
            <a:ext cx="5172306" cy="1915531"/>
          </a:xfrm>
        </p:spPr>
        <p:txBody>
          <a:bodyPr anchor="b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/>
              <a:t>Plek voor de titel van de presentatie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175145" y="3506619"/>
            <a:ext cx="5172306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Eventueel de mogelijkheid voor een ondertitel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0A72E65F-C382-45C1-A8BB-521A2FFDB9A5}"/>
              </a:ext>
            </a:extLst>
          </p:cNvPr>
          <p:cNvSpPr/>
          <p:nvPr userDrawn="1"/>
        </p:nvSpPr>
        <p:spPr>
          <a:xfrm>
            <a:off x="0" y="2286001"/>
            <a:ext cx="2819722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Afbeelding 5" descr="Afbeelding met tekening, bord, klok&#10;&#10;Automatisch gegenereerde beschrijving">
            <a:extLst>
              <a:ext uri="{FF2B5EF4-FFF2-40B4-BE49-F238E27FC236}">
                <a16:creationId xmlns:a16="http://schemas.microsoft.com/office/drawing/2014/main" id="{F886C9D4-B4C9-4F65-8BE8-FED8BA3D46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1366" y="2904396"/>
            <a:ext cx="1579504" cy="1045633"/>
          </a:xfrm>
          <a:prstGeom prst="rect">
            <a:avLst/>
          </a:prstGeom>
        </p:spPr>
      </p:pic>
      <p:sp>
        <p:nvSpPr>
          <p:cNvPr id="20" name="Rechthoek 19">
            <a:extLst>
              <a:ext uri="{FF2B5EF4-FFF2-40B4-BE49-F238E27FC236}">
                <a16:creationId xmlns:a16="http://schemas.microsoft.com/office/drawing/2014/main" id="{307E1D42-62DB-405F-876A-19C6439B4990}"/>
              </a:ext>
            </a:extLst>
          </p:cNvPr>
          <p:cNvSpPr/>
          <p:nvPr userDrawn="1"/>
        </p:nvSpPr>
        <p:spPr>
          <a:xfrm>
            <a:off x="9943230" y="6352687"/>
            <a:ext cx="2248769" cy="5181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1" name="Tijdelijke aanduiding voor tekst 8">
            <a:extLst>
              <a:ext uri="{FF2B5EF4-FFF2-40B4-BE49-F238E27FC236}">
                <a16:creationId xmlns:a16="http://schemas.microsoft.com/office/drawing/2014/main" id="{58526603-8B6B-466F-B4F3-A76924B6554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70432" y="6485561"/>
            <a:ext cx="1973179" cy="25241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1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Datum + versienummer</a:t>
            </a:r>
          </a:p>
        </p:txBody>
      </p:sp>
    </p:spTree>
    <p:extLst>
      <p:ext uri="{BB962C8B-B14F-4D97-AF65-F5344CB8AC3E}">
        <p14:creationId xmlns:p14="http://schemas.microsoft.com/office/powerpoint/2010/main" val="4175929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SIVI Traininge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BE7124FB-ADE0-7243-894B-C3CF6D7D2A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448"/>
            <a:ext cx="5627077" cy="6855322"/>
          </a:xfrm>
          <a:prstGeom prst="rect">
            <a:avLst/>
          </a:prstGeom>
        </p:spPr>
      </p:pic>
      <p:sp>
        <p:nvSpPr>
          <p:cNvPr id="13" name="Rechthoek 12">
            <a:extLst>
              <a:ext uri="{FF2B5EF4-FFF2-40B4-BE49-F238E27FC236}">
                <a16:creationId xmlns:a16="http://schemas.microsoft.com/office/drawing/2014/main" id="{CA70E2EF-391A-8749-8B63-364D02D79986}"/>
              </a:ext>
            </a:extLst>
          </p:cNvPr>
          <p:cNvSpPr/>
          <p:nvPr userDrawn="1"/>
        </p:nvSpPr>
        <p:spPr>
          <a:xfrm>
            <a:off x="-111301" y="-90435"/>
            <a:ext cx="2924839" cy="237643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54162367-CC0A-764F-AC12-90D206E8C758}"/>
              </a:ext>
            </a:extLst>
          </p:cNvPr>
          <p:cNvSpPr/>
          <p:nvPr userDrawn="1"/>
        </p:nvSpPr>
        <p:spPr>
          <a:xfrm>
            <a:off x="2819722" y="-90435"/>
            <a:ext cx="2813538" cy="237643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E66A019E-20AB-534C-AA05-E64EBD820D18}"/>
              </a:ext>
            </a:extLst>
          </p:cNvPr>
          <p:cNvSpPr/>
          <p:nvPr userDrawn="1"/>
        </p:nvSpPr>
        <p:spPr>
          <a:xfrm>
            <a:off x="2819722" y="2291024"/>
            <a:ext cx="2813538" cy="2286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A65802DA-E58A-5B47-AE22-D2544EE90D69}"/>
              </a:ext>
            </a:extLst>
          </p:cNvPr>
          <p:cNvSpPr/>
          <p:nvPr userDrawn="1"/>
        </p:nvSpPr>
        <p:spPr>
          <a:xfrm>
            <a:off x="-111301" y="4572000"/>
            <a:ext cx="2924839" cy="237286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71A82F6E-4104-594B-996C-3488905BA358}"/>
              </a:ext>
            </a:extLst>
          </p:cNvPr>
          <p:cNvSpPr/>
          <p:nvPr userDrawn="1"/>
        </p:nvSpPr>
        <p:spPr>
          <a:xfrm>
            <a:off x="2819722" y="4572000"/>
            <a:ext cx="2813538" cy="23728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75145" y="1564100"/>
            <a:ext cx="5172306" cy="1915531"/>
          </a:xfrm>
        </p:spPr>
        <p:txBody>
          <a:bodyPr anchor="b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/>
              <a:t>Plek voor de titel van de presentatie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175145" y="3506619"/>
            <a:ext cx="5172306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Eventueel de mogelijkheid voor een ondertitel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0A72E65F-C382-45C1-A8BB-521A2FFDB9A5}"/>
              </a:ext>
            </a:extLst>
          </p:cNvPr>
          <p:cNvSpPr/>
          <p:nvPr userDrawn="1"/>
        </p:nvSpPr>
        <p:spPr>
          <a:xfrm>
            <a:off x="0" y="2286001"/>
            <a:ext cx="2819722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Afbeelding 5" descr="Afbeelding met tekening, bord, klok&#10;&#10;Automatisch gegenereerde beschrijving">
            <a:extLst>
              <a:ext uri="{FF2B5EF4-FFF2-40B4-BE49-F238E27FC236}">
                <a16:creationId xmlns:a16="http://schemas.microsoft.com/office/drawing/2014/main" id="{F886C9D4-B4C9-4F65-8BE8-FED8BA3D46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1366" y="2904396"/>
            <a:ext cx="1579504" cy="1045633"/>
          </a:xfrm>
          <a:prstGeom prst="rect">
            <a:avLst/>
          </a:prstGeom>
        </p:spPr>
      </p:pic>
      <p:sp>
        <p:nvSpPr>
          <p:cNvPr id="20" name="Rechthoek 19">
            <a:extLst>
              <a:ext uri="{FF2B5EF4-FFF2-40B4-BE49-F238E27FC236}">
                <a16:creationId xmlns:a16="http://schemas.microsoft.com/office/drawing/2014/main" id="{307E1D42-62DB-405F-876A-19C6439B4990}"/>
              </a:ext>
            </a:extLst>
          </p:cNvPr>
          <p:cNvSpPr/>
          <p:nvPr userDrawn="1"/>
        </p:nvSpPr>
        <p:spPr>
          <a:xfrm>
            <a:off x="9943230" y="6352687"/>
            <a:ext cx="2248769" cy="5181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1" name="Tijdelijke aanduiding voor tekst 8">
            <a:extLst>
              <a:ext uri="{FF2B5EF4-FFF2-40B4-BE49-F238E27FC236}">
                <a16:creationId xmlns:a16="http://schemas.microsoft.com/office/drawing/2014/main" id="{58526603-8B6B-466F-B4F3-A76924B6554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70432" y="6485561"/>
            <a:ext cx="1973179" cy="25241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1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Datum + versienummer</a:t>
            </a:r>
          </a:p>
        </p:txBody>
      </p:sp>
    </p:spTree>
    <p:extLst>
      <p:ext uri="{BB962C8B-B14F-4D97-AF65-F5344CB8AC3E}">
        <p14:creationId xmlns:p14="http://schemas.microsoft.com/office/powerpoint/2010/main" val="3415015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SIVI Webinars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BE7124FB-ADE0-7243-894B-C3CF6D7D2A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105" t="402" r="-412" b="2442"/>
          <a:stretch/>
        </p:blipFill>
        <p:spPr>
          <a:xfrm>
            <a:off x="15387" y="-448"/>
            <a:ext cx="5627077" cy="6855322"/>
          </a:xfrm>
          <a:prstGeom prst="rect">
            <a:avLst/>
          </a:prstGeom>
        </p:spPr>
      </p:pic>
      <p:sp>
        <p:nvSpPr>
          <p:cNvPr id="13" name="Rechthoek 12">
            <a:extLst>
              <a:ext uri="{FF2B5EF4-FFF2-40B4-BE49-F238E27FC236}">
                <a16:creationId xmlns:a16="http://schemas.microsoft.com/office/drawing/2014/main" id="{CA70E2EF-391A-8749-8B63-364D02D79986}"/>
              </a:ext>
            </a:extLst>
          </p:cNvPr>
          <p:cNvSpPr/>
          <p:nvPr userDrawn="1"/>
        </p:nvSpPr>
        <p:spPr>
          <a:xfrm>
            <a:off x="-111301" y="-90435"/>
            <a:ext cx="2924839" cy="237643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54162367-CC0A-764F-AC12-90D206E8C758}"/>
              </a:ext>
            </a:extLst>
          </p:cNvPr>
          <p:cNvSpPr/>
          <p:nvPr userDrawn="1"/>
        </p:nvSpPr>
        <p:spPr>
          <a:xfrm>
            <a:off x="2819722" y="-90435"/>
            <a:ext cx="2813538" cy="237643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E66A019E-20AB-534C-AA05-E64EBD820D18}"/>
              </a:ext>
            </a:extLst>
          </p:cNvPr>
          <p:cNvSpPr/>
          <p:nvPr userDrawn="1"/>
        </p:nvSpPr>
        <p:spPr>
          <a:xfrm>
            <a:off x="2819722" y="2291024"/>
            <a:ext cx="2813538" cy="2286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A65802DA-E58A-5B47-AE22-D2544EE90D69}"/>
              </a:ext>
            </a:extLst>
          </p:cNvPr>
          <p:cNvSpPr/>
          <p:nvPr userDrawn="1"/>
        </p:nvSpPr>
        <p:spPr>
          <a:xfrm>
            <a:off x="-111301" y="4572000"/>
            <a:ext cx="2924839" cy="237286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71A82F6E-4104-594B-996C-3488905BA358}"/>
              </a:ext>
            </a:extLst>
          </p:cNvPr>
          <p:cNvSpPr/>
          <p:nvPr userDrawn="1"/>
        </p:nvSpPr>
        <p:spPr>
          <a:xfrm>
            <a:off x="2819722" y="4572000"/>
            <a:ext cx="2813538" cy="23728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75145" y="1564100"/>
            <a:ext cx="5172306" cy="1915531"/>
          </a:xfrm>
        </p:spPr>
        <p:txBody>
          <a:bodyPr anchor="b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/>
              <a:t>Plek voor de titel van de presentatie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175145" y="3506619"/>
            <a:ext cx="5172306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Eventueel de mogelijkheid voor een ondertitel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0A72E65F-C382-45C1-A8BB-521A2FFDB9A5}"/>
              </a:ext>
            </a:extLst>
          </p:cNvPr>
          <p:cNvSpPr/>
          <p:nvPr userDrawn="1"/>
        </p:nvSpPr>
        <p:spPr>
          <a:xfrm>
            <a:off x="0" y="2286001"/>
            <a:ext cx="2819722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Afbeelding 5" descr="Afbeelding met tekening, bord, klok&#10;&#10;Automatisch gegenereerde beschrijving">
            <a:extLst>
              <a:ext uri="{FF2B5EF4-FFF2-40B4-BE49-F238E27FC236}">
                <a16:creationId xmlns:a16="http://schemas.microsoft.com/office/drawing/2014/main" id="{F886C9D4-B4C9-4F65-8BE8-FED8BA3D46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1366" y="2904396"/>
            <a:ext cx="1579504" cy="1045633"/>
          </a:xfrm>
          <a:prstGeom prst="rect">
            <a:avLst/>
          </a:prstGeom>
        </p:spPr>
      </p:pic>
      <p:sp>
        <p:nvSpPr>
          <p:cNvPr id="20" name="Rechthoek 19">
            <a:extLst>
              <a:ext uri="{FF2B5EF4-FFF2-40B4-BE49-F238E27FC236}">
                <a16:creationId xmlns:a16="http://schemas.microsoft.com/office/drawing/2014/main" id="{307E1D42-62DB-405F-876A-19C6439B4990}"/>
              </a:ext>
            </a:extLst>
          </p:cNvPr>
          <p:cNvSpPr/>
          <p:nvPr userDrawn="1"/>
        </p:nvSpPr>
        <p:spPr>
          <a:xfrm>
            <a:off x="9943230" y="6352687"/>
            <a:ext cx="2248769" cy="5181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1" name="Tijdelijke aanduiding voor tekst 8">
            <a:extLst>
              <a:ext uri="{FF2B5EF4-FFF2-40B4-BE49-F238E27FC236}">
                <a16:creationId xmlns:a16="http://schemas.microsoft.com/office/drawing/2014/main" id="{58526603-8B6B-466F-B4F3-A76924B6554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70432" y="6485561"/>
            <a:ext cx="1973179" cy="25241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1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Datum + versienummer</a:t>
            </a:r>
          </a:p>
        </p:txBody>
      </p:sp>
    </p:spTree>
    <p:extLst>
      <p:ext uri="{BB962C8B-B14F-4D97-AF65-F5344CB8AC3E}">
        <p14:creationId xmlns:p14="http://schemas.microsoft.com/office/powerpoint/2010/main" val="2891097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SIVI Onderwerp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BE7124FB-ADE0-7243-894B-C3CF6D7D2A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19" t="410" r="619" b="410"/>
          <a:stretch/>
        </p:blipFill>
        <p:spPr>
          <a:xfrm>
            <a:off x="4761" y="-448"/>
            <a:ext cx="5617555" cy="6855322"/>
          </a:xfrm>
          <a:prstGeom prst="rect">
            <a:avLst/>
          </a:prstGeom>
        </p:spPr>
      </p:pic>
      <p:sp>
        <p:nvSpPr>
          <p:cNvPr id="13" name="Rechthoek 12">
            <a:extLst>
              <a:ext uri="{FF2B5EF4-FFF2-40B4-BE49-F238E27FC236}">
                <a16:creationId xmlns:a16="http://schemas.microsoft.com/office/drawing/2014/main" id="{CA70E2EF-391A-8749-8B63-364D02D79986}"/>
              </a:ext>
            </a:extLst>
          </p:cNvPr>
          <p:cNvSpPr/>
          <p:nvPr userDrawn="1"/>
        </p:nvSpPr>
        <p:spPr>
          <a:xfrm>
            <a:off x="-111301" y="-90435"/>
            <a:ext cx="2924839" cy="237643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54162367-CC0A-764F-AC12-90D206E8C758}"/>
              </a:ext>
            </a:extLst>
          </p:cNvPr>
          <p:cNvSpPr/>
          <p:nvPr userDrawn="1"/>
        </p:nvSpPr>
        <p:spPr>
          <a:xfrm>
            <a:off x="2819722" y="-90435"/>
            <a:ext cx="2813538" cy="237643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E66A019E-20AB-534C-AA05-E64EBD820D18}"/>
              </a:ext>
            </a:extLst>
          </p:cNvPr>
          <p:cNvSpPr/>
          <p:nvPr userDrawn="1"/>
        </p:nvSpPr>
        <p:spPr>
          <a:xfrm>
            <a:off x="2819722" y="2291024"/>
            <a:ext cx="2813538" cy="2286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A65802DA-E58A-5B47-AE22-D2544EE90D69}"/>
              </a:ext>
            </a:extLst>
          </p:cNvPr>
          <p:cNvSpPr/>
          <p:nvPr userDrawn="1"/>
        </p:nvSpPr>
        <p:spPr>
          <a:xfrm>
            <a:off x="-111301" y="4572000"/>
            <a:ext cx="2924839" cy="237286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71A82F6E-4104-594B-996C-3488905BA358}"/>
              </a:ext>
            </a:extLst>
          </p:cNvPr>
          <p:cNvSpPr/>
          <p:nvPr userDrawn="1"/>
        </p:nvSpPr>
        <p:spPr>
          <a:xfrm>
            <a:off x="2819722" y="4572000"/>
            <a:ext cx="2813538" cy="23728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75145" y="1564100"/>
            <a:ext cx="5172306" cy="1915531"/>
          </a:xfrm>
        </p:spPr>
        <p:txBody>
          <a:bodyPr anchor="b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/>
              <a:t>Plek voor de titel van de presentatie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175145" y="3506619"/>
            <a:ext cx="5172306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Eventueel de mogelijkheid voor een ondertitel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0A72E65F-C382-45C1-A8BB-521A2FFDB9A5}"/>
              </a:ext>
            </a:extLst>
          </p:cNvPr>
          <p:cNvSpPr/>
          <p:nvPr userDrawn="1"/>
        </p:nvSpPr>
        <p:spPr>
          <a:xfrm>
            <a:off x="0" y="2286001"/>
            <a:ext cx="2819722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Afbeelding 5" descr="Afbeelding met tekening, bord, klok&#10;&#10;Automatisch gegenereerde beschrijving">
            <a:extLst>
              <a:ext uri="{FF2B5EF4-FFF2-40B4-BE49-F238E27FC236}">
                <a16:creationId xmlns:a16="http://schemas.microsoft.com/office/drawing/2014/main" id="{F886C9D4-B4C9-4F65-8BE8-FED8BA3D46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1366" y="2904396"/>
            <a:ext cx="1579504" cy="1045633"/>
          </a:xfrm>
          <a:prstGeom prst="rect">
            <a:avLst/>
          </a:prstGeom>
        </p:spPr>
      </p:pic>
      <p:sp>
        <p:nvSpPr>
          <p:cNvPr id="20" name="Rechthoek 19">
            <a:extLst>
              <a:ext uri="{FF2B5EF4-FFF2-40B4-BE49-F238E27FC236}">
                <a16:creationId xmlns:a16="http://schemas.microsoft.com/office/drawing/2014/main" id="{307E1D42-62DB-405F-876A-19C6439B4990}"/>
              </a:ext>
            </a:extLst>
          </p:cNvPr>
          <p:cNvSpPr/>
          <p:nvPr userDrawn="1"/>
        </p:nvSpPr>
        <p:spPr>
          <a:xfrm>
            <a:off x="9943230" y="6352687"/>
            <a:ext cx="2248769" cy="5181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1" name="Tijdelijke aanduiding voor tekst 8">
            <a:extLst>
              <a:ext uri="{FF2B5EF4-FFF2-40B4-BE49-F238E27FC236}">
                <a16:creationId xmlns:a16="http://schemas.microsoft.com/office/drawing/2014/main" id="{58526603-8B6B-466F-B4F3-A76924B6554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70432" y="6485561"/>
            <a:ext cx="1973179" cy="25241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1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Datum + versienummer</a:t>
            </a:r>
          </a:p>
        </p:txBody>
      </p:sp>
    </p:spTree>
    <p:extLst>
      <p:ext uri="{BB962C8B-B14F-4D97-AF65-F5344CB8AC3E}">
        <p14:creationId xmlns:p14="http://schemas.microsoft.com/office/powerpoint/2010/main" val="1202740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slide SIVI en Pensioenfederati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BE7124FB-ADE0-7243-894B-C3CF6D7D2A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3711" y="-448"/>
            <a:ext cx="5666366" cy="6855322"/>
          </a:xfrm>
          <a:prstGeom prst="rect">
            <a:avLst/>
          </a:prstGeom>
        </p:spPr>
      </p:pic>
      <p:sp>
        <p:nvSpPr>
          <p:cNvPr id="13" name="Rechthoek 12">
            <a:extLst>
              <a:ext uri="{FF2B5EF4-FFF2-40B4-BE49-F238E27FC236}">
                <a16:creationId xmlns:a16="http://schemas.microsoft.com/office/drawing/2014/main" id="{CA70E2EF-391A-8749-8B63-364D02D79986}"/>
              </a:ext>
            </a:extLst>
          </p:cNvPr>
          <p:cNvSpPr/>
          <p:nvPr userDrawn="1"/>
        </p:nvSpPr>
        <p:spPr>
          <a:xfrm>
            <a:off x="-111301" y="-90435"/>
            <a:ext cx="2924839" cy="237643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54162367-CC0A-764F-AC12-90D206E8C758}"/>
              </a:ext>
            </a:extLst>
          </p:cNvPr>
          <p:cNvSpPr/>
          <p:nvPr userDrawn="1"/>
        </p:nvSpPr>
        <p:spPr>
          <a:xfrm>
            <a:off x="2819722" y="-90435"/>
            <a:ext cx="2813538" cy="237643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E66A019E-20AB-534C-AA05-E64EBD820D18}"/>
              </a:ext>
            </a:extLst>
          </p:cNvPr>
          <p:cNvSpPr/>
          <p:nvPr userDrawn="1"/>
        </p:nvSpPr>
        <p:spPr>
          <a:xfrm>
            <a:off x="2819722" y="2291024"/>
            <a:ext cx="2813538" cy="2286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A65802DA-E58A-5B47-AE22-D2544EE90D69}"/>
              </a:ext>
            </a:extLst>
          </p:cNvPr>
          <p:cNvSpPr/>
          <p:nvPr userDrawn="1"/>
        </p:nvSpPr>
        <p:spPr>
          <a:xfrm>
            <a:off x="-111301" y="4572000"/>
            <a:ext cx="2924839" cy="237286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71A82F6E-4104-594B-996C-3488905BA358}"/>
              </a:ext>
            </a:extLst>
          </p:cNvPr>
          <p:cNvSpPr/>
          <p:nvPr userDrawn="1"/>
        </p:nvSpPr>
        <p:spPr>
          <a:xfrm>
            <a:off x="2819722" y="4572000"/>
            <a:ext cx="2813538" cy="23728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75145" y="1564100"/>
            <a:ext cx="5172306" cy="1915531"/>
          </a:xfrm>
        </p:spPr>
        <p:txBody>
          <a:bodyPr anchor="b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/>
              <a:t>Plek voor de titel van de presentatie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175145" y="3506619"/>
            <a:ext cx="5172306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Eventueel de mogelijkheid voor een ondertitel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0A72E65F-C382-45C1-A8BB-521A2FFDB9A5}"/>
              </a:ext>
            </a:extLst>
          </p:cNvPr>
          <p:cNvSpPr/>
          <p:nvPr userDrawn="1"/>
        </p:nvSpPr>
        <p:spPr>
          <a:xfrm>
            <a:off x="-9236" y="2286001"/>
            <a:ext cx="2819722" cy="228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886C9D4-B4C9-4F65-8BE8-FED8BA3D46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85614" y="2840784"/>
            <a:ext cx="1423368" cy="1265216"/>
          </a:xfrm>
          <a:prstGeom prst="rect">
            <a:avLst/>
          </a:prstGeom>
        </p:spPr>
      </p:pic>
      <p:sp>
        <p:nvSpPr>
          <p:cNvPr id="20" name="Rechthoek 19">
            <a:extLst>
              <a:ext uri="{FF2B5EF4-FFF2-40B4-BE49-F238E27FC236}">
                <a16:creationId xmlns:a16="http://schemas.microsoft.com/office/drawing/2014/main" id="{307E1D42-62DB-405F-876A-19C6439B4990}"/>
              </a:ext>
            </a:extLst>
          </p:cNvPr>
          <p:cNvSpPr/>
          <p:nvPr userDrawn="1"/>
        </p:nvSpPr>
        <p:spPr>
          <a:xfrm>
            <a:off x="9943230" y="6352687"/>
            <a:ext cx="2248769" cy="5181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1" name="Tijdelijke aanduiding voor tekst 8">
            <a:extLst>
              <a:ext uri="{FF2B5EF4-FFF2-40B4-BE49-F238E27FC236}">
                <a16:creationId xmlns:a16="http://schemas.microsoft.com/office/drawing/2014/main" id="{58526603-8B6B-466F-B4F3-A76924B6554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70432" y="6485561"/>
            <a:ext cx="1973179" cy="25241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1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/>
              <a:t>Datum + versienummer</a:t>
            </a:r>
          </a:p>
        </p:txBody>
      </p:sp>
    </p:spTree>
    <p:extLst>
      <p:ext uri="{BB962C8B-B14F-4D97-AF65-F5344CB8AC3E}">
        <p14:creationId xmlns:p14="http://schemas.microsoft.com/office/powerpoint/2010/main" val="1002740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0D0BEFDE-C7C3-7940-B05F-B141A2717CB4}"/>
              </a:ext>
            </a:extLst>
          </p:cNvPr>
          <p:cNvSpPr/>
          <p:nvPr userDrawn="1"/>
        </p:nvSpPr>
        <p:spPr>
          <a:xfrm>
            <a:off x="11878147" y="6503043"/>
            <a:ext cx="313853" cy="36512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89713" y="395903"/>
            <a:ext cx="10348108" cy="480596"/>
          </a:xfrm>
        </p:spPr>
        <p:txBody>
          <a:bodyPr anchor="b">
            <a:normAutofit/>
          </a:bodyPr>
          <a:lstStyle>
            <a:lvl1pPr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Inhoud</a:t>
            </a:r>
            <a:endParaRPr lang="en-US"/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1B078A12-392A-9541-89C8-ACCDF8C7329B}"/>
              </a:ext>
            </a:extLst>
          </p:cNvPr>
          <p:cNvSpPr/>
          <p:nvPr userDrawn="1"/>
        </p:nvSpPr>
        <p:spPr>
          <a:xfrm flipV="1">
            <a:off x="289713" y="989630"/>
            <a:ext cx="11588434" cy="62850"/>
          </a:xfrm>
          <a:prstGeom prst="rect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62" b="0" i="0" u="none" strike="noStrike" kern="1200" cap="none" spc="0" normalizeH="0" baseline="0" noProof="0">
                <a:ln>
                  <a:noFill/>
                </a:ln>
                <a:solidFill>
                  <a:srgbClr val="FFD6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E7461D46-7466-C246-AB1E-86C936BB2E80}"/>
              </a:ext>
            </a:extLst>
          </p:cNvPr>
          <p:cNvSpPr txBox="1">
            <a:spLocks/>
          </p:cNvSpPr>
          <p:nvPr userDrawn="1"/>
        </p:nvSpPr>
        <p:spPr>
          <a:xfrm>
            <a:off x="11825972" y="6469870"/>
            <a:ext cx="418201" cy="431472"/>
          </a:xfrm>
          <a:prstGeom prst="rect">
            <a:avLst/>
          </a:prstGeom>
        </p:spPr>
        <p:txBody>
          <a:bodyPr vert="horz" lIns="74285" tIns="37143" rIns="74285" bIns="37143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EFBA2-3309-6942-943A-486E7CBCA2B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9090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en-US" sz="812" b="0" i="0" u="none" strike="noStrike" kern="1200" cap="none" spc="0" normalizeH="0" baseline="0" noProof="0">
              <a:ln>
                <a:noFill/>
              </a:ln>
              <a:solidFill>
                <a:srgbClr val="09090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B3926B7-43B0-914D-95BB-CE1CE5D7902A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89712" y="1275347"/>
            <a:ext cx="5806288" cy="52355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tabLst>
                <a:tab pos="271463" algn="l"/>
              </a:tabLst>
              <a:defRPr sz="2200" spc="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14363" indent="-342900">
              <a:spcBef>
                <a:spcPts val="487"/>
              </a:spcBef>
              <a:buClr>
                <a:schemeClr val="tx1"/>
              </a:buClr>
              <a:buSzPct val="110000"/>
              <a:buFont typeface="+mj-lt"/>
              <a:buAutoNum type="alphaLcParenR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41387" indent="-400050">
              <a:lnSpc>
                <a:spcPct val="100000"/>
              </a:lnSpc>
              <a:buClr>
                <a:schemeClr val="tx1"/>
              </a:buClr>
              <a:buFont typeface="+mj-lt"/>
              <a:buAutoNum type="romanLcPeriod"/>
              <a:defRPr sz="1600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</a:lstStyle>
          <a:p>
            <a:pPr lvl="0"/>
            <a:r>
              <a:rPr lang="nl-NL" noProof="0"/>
              <a:t>Niveau 1</a:t>
            </a:r>
          </a:p>
          <a:p>
            <a:pPr lvl="1"/>
            <a:r>
              <a:rPr lang="nl-NL" noProof="0"/>
              <a:t>Niveau 2</a:t>
            </a:r>
          </a:p>
          <a:p>
            <a:pPr lvl="2"/>
            <a:r>
              <a:rPr lang="nl-NL" noProof="0">
                <a:latin typeface="Trebuchet MS" panose="020B0603020202020204" pitchFamily="34" charset="0"/>
              </a:rPr>
              <a:t>Niveau 3</a:t>
            </a:r>
          </a:p>
          <a:p>
            <a:pPr lvl="2"/>
            <a:endParaRPr lang="nl-NL" noProof="0"/>
          </a:p>
        </p:txBody>
      </p:sp>
      <p:pic>
        <p:nvPicPr>
          <p:cNvPr id="3" name="Afbeelding 2" descr="Afbeelding met tekening, bord, klok&#10;&#10;Automatisch gegenereerde beschrijving">
            <a:extLst>
              <a:ext uri="{FF2B5EF4-FFF2-40B4-BE49-F238E27FC236}">
                <a16:creationId xmlns:a16="http://schemas.microsoft.com/office/drawing/2014/main" id="{01683400-7D47-4CF1-AC68-01D5392A8F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50930" y="211125"/>
            <a:ext cx="975042" cy="64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818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et uitgelicht bl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B3926B7-43B0-914D-95BB-CE1CE5D7902A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260124" y="1745174"/>
            <a:ext cx="5618023" cy="438469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288000" tIns="288000" rIns="288000" bIns="288000" rtlCol="0" anchor="ctr" anchorCtr="0">
            <a:normAutofit/>
          </a:bodyPr>
          <a:lstStyle>
            <a:lvl1pPr marL="288000" indent="-288000">
              <a:lnSpc>
                <a:spcPct val="120000"/>
              </a:lnSpc>
              <a:spcBef>
                <a:spcPts val="18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116985" algn="l"/>
              </a:tabLst>
              <a:defRPr sz="2000" spc="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40000" indent="-216000">
              <a:spcBef>
                <a:spcPts val="487"/>
              </a:spcBef>
              <a:buClr>
                <a:schemeClr val="tx2"/>
              </a:buClr>
              <a:buSzPct val="110000"/>
              <a:buFont typeface="Arial" panose="020B0604020202020204" pitchFamily="34" charset="0"/>
              <a:buChar char="•"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02000" indent="-116985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buFont typeface="Calibri" panose="020F0502020204030204" pitchFamily="34" charset="0"/>
              <a:buChar char="̶"/>
              <a:defRPr sz="1200" baseline="0">
                <a:latin typeface="Trebuchet MS" panose="020B0603020202020204" pitchFamily="34" charset="0"/>
              </a:defRPr>
            </a:lvl3pPr>
          </a:lstStyle>
          <a:p>
            <a:pPr lvl="0"/>
            <a:r>
              <a:rPr lang="nl-NL" noProof="0"/>
              <a:t>Niveau 1</a:t>
            </a:r>
          </a:p>
          <a:p>
            <a:pPr lvl="1"/>
            <a:r>
              <a:rPr lang="nl-NL" noProof="0"/>
              <a:t>Niveau 2 </a:t>
            </a:r>
          </a:p>
        </p:txBody>
      </p:sp>
      <p:pic>
        <p:nvPicPr>
          <p:cNvPr id="14" name="Afbeelding 13" descr="Afbeelding met tekening, bord, klok&#10;&#10;Automatisch gegenereerde beschrijving">
            <a:extLst>
              <a:ext uri="{FF2B5EF4-FFF2-40B4-BE49-F238E27FC236}">
                <a16:creationId xmlns:a16="http://schemas.microsoft.com/office/drawing/2014/main" id="{F63E2D6A-4026-4BA7-AA96-98925E136D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50930" y="211125"/>
            <a:ext cx="975042" cy="64547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B78CA0-7A42-5144-8441-DC84C55890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9713" y="395903"/>
            <a:ext cx="10348108" cy="480596"/>
          </a:xfrm>
        </p:spPr>
        <p:txBody>
          <a:bodyPr anchor="b">
            <a:normAutofit/>
          </a:bodyPr>
          <a:lstStyle>
            <a:lvl1pPr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Titel</a:t>
            </a:r>
            <a:endParaRPr lang="en-US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AA48162F-AF86-CCE6-E2EB-2E15FB535533}"/>
              </a:ext>
            </a:extLst>
          </p:cNvPr>
          <p:cNvSpPr/>
          <p:nvPr userDrawn="1"/>
        </p:nvSpPr>
        <p:spPr>
          <a:xfrm flipV="1">
            <a:off x="289713" y="989630"/>
            <a:ext cx="11588434" cy="62850"/>
          </a:xfrm>
          <a:prstGeom prst="rect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62" b="0" i="0" u="none" strike="noStrike" kern="1200" cap="none" spc="0" normalizeH="0" baseline="0" noProof="0">
                <a:ln>
                  <a:noFill/>
                </a:ln>
                <a:solidFill>
                  <a:srgbClr val="FFD6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03FB3B7-E946-F0C6-5112-987A47384E9F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89712" y="1185507"/>
            <a:ext cx="5642165" cy="53253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1463" indent="-271463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ct val="90000"/>
              <a:buFont typeface="Courier New" panose="02070309020205020404" pitchFamily="49" charset="0"/>
              <a:buChar char="■"/>
              <a:tabLst>
                <a:tab pos="271463" algn="l"/>
              </a:tabLst>
              <a:defRPr sz="2200" spc="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41338" indent="-269875">
              <a:spcBef>
                <a:spcPts val="487"/>
              </a:spcBef>
              <a:buClr>
                <a:schemeClr val="accent6"/>
              </a:buClr>
              <a:buSzPct val="110000"/>
              <a:buFont typeface="Trebuchet MS" panose="020B0603020202020204" pitchFamily="34" charset="0"/>
              <a:buChar char="●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806450" indent="-265113">
              <a:lnSpc>
                <a:spcPct val="100000"/>
              </a:lnSpc>
              <a:buClr>
                <a:schemeClr val="accent6"/>
              </a:buClr>
              <a:buFont typeface="Trebuchet MS" panose="020B0603020202020204" pitchFamily="34" charset="0"/>
              <a:buChar char="▪"/>
              <a:defRPr sz="1600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</a:lstStyle>
          <a:p>
            <a:pPr lvl="0"/>
            <a:r>
              <a:rPr lang="nl-NL" noProof="0"/>
              <a:t>Niveau 1</a:t>
            </a:r>
          </a:p>
          <a:p>
            <a:pPr lvl="1"/>
            <a:r>
              <a:rPr lang="nl-NL" noProof="0"/>
              <a:t>Niveau 2</a:t>
            </a:r>
          </a:p>
          <a:p>
            <a:pPr lvl="2"/>
            <a:r>
              <a:rPr lang="nl-NL" noProof="0">
                <a:latin typeface="Trebuchet MS" panose="020B0603020202020204" pitchFamily="34" charset="0"/>
              </a:rPr>
              <a:t>Niveau 3</a:t>
            </a:r>
          </a:p>
          <a:p>
            <a:pPr lvl="2"/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899410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ge slide met SIVI-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40CB4B21-F99F-4802-A415-FFF0C2CCF23F}"/>
              </a:ext>
            </a:extLst>
          </p:cNvPr>
          <p:cNvSpPr/>
          <p:nvPr userDrawn="1"/>
        </p:nvSpPr>
        <p:spPr>
          <a:xfrm>
            <a:off x="11878147" y="6503043"/>
            <a:ext cx="313853" cy="36512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3CCCB8-5F48-4AD6-BA7E-3C1982C40A47}"/>
              </a:ext>
            </a:extLst>
          </p:cNvPr>
          <p:cNvSpPr txBox="1">
            <a:spLocks/>
          </p:cNvSpPr>
          <p:nvPr userDrawn="1"/>
        </p:nvSpPr>
        <p:spPr>
          <a:xfrm>
            <a:off x="11825972" y="6469870"/>
            <a:ext cx="418201" cy="431472"/>
          </a:xfrm>
          <a:prstGeom prst="rect">
            <a:avLst/>
          </a:prstGeom>
        </p:spPr>
        <p:txBody>
          <a:bodyPr vert="horz" lIns="74285" tIns="37143" rIns="74285" bIns="37143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EFBA2-3309-6942-943A-486E7CBCA2B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9090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en-US" sz="812" b="0" i="0" u="none" strike="noStrike" kern="1200" cap="none" spc="0" normalizeH="0" baseline="0" noProof="0">
              <a:ln>
                <a:noFill/>
              </a:ln>
              <a:solidFill>
                <a:srgbClr val="09090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7" name="Afbeelding 6" descr="Afbeelding met tekening, bord, klok&#10;&#10;Automatisch gegenereerde beschrijving">
            <a:extLst>
              <a:ext uri="{FF2B5EF4-FFF2-40B4-BE49-F238E27FC236}">
                <a16:creationId xmlns:a16="http://schemas.microsoft.com/office/drawing/2014/main" id="{CF1E7341-7A27-41DA-8634-3213CE2FFE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50930" y="211125"/>
            <a:ext cx="975042" cy="64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842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 userDrawn="1"/>
        </p:nvSpPr>
        <p:spPr>
          <a:xfrm>
            <a:off x="99835" y="66368"/>
            <a:ext cx="11980229" cy="1688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17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envoudige slide met extra onderwerp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89713" y="395903"/>
            <a:ext cx="10348108" cy="480596"/>
          </a:xfrm>
        </p:spPr>
        <p:txBody>
          <a:bodyPr anchor="b">
            <a:normAutofit/>
          </a:bodyPr>
          <a:lstStyle>
            <a:lvl1pPr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Titel</a:t>
            </a:r>
            <a:endParaRPr lang="en-US"/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1B078A12-392A-9541-89C8-ACCDF8C7329B}"/>
              </a:ext>
            </a:extLst>
          </p:cNvPr>
          <p:cNvSpPr/>
          <p:nvPr userDrawn="1"/>
        </p:nvSpPr>
        <p:spPr>
          <a:xfrm flipV="1">
            <a:off x="289713" y="989630"/>
            <a:ext cx="11588434" cy="62850"/>
          </a:xfrm>
          <a:prstGeom prst="rect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62" b="0" i="0" u="none" strike="noStrike" kern="1200" cap="none" spc="0" normalizeH="0" baseline="0" noProof="0">
                <a:ln>
                  <a:noFill/>
                </a:ln>
                <a:solidFill>
                  <a:srgbClr val="FFD6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B3926B7-43B0-914D-95BB-CE1CE5D7902A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89712" y="1185507"/>
            <a:ext cx="11588434" cy="53253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1463" indent="-271463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ct val="90000"/>
              <a:buFont typeface="Courier New" panose="02070309020205020404" pitchFamily="49" charset="0"/>
              <a:buChar char="■"/>
              <a:tabLst>
                <a:tab pos="271463" algn="l"/>
              </a:tabLst>
              <a:defRPr sz="2200" spc="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41338" indent="-269875">
              <a:spcBef>
                <a:spcPts val="487"/>
              </a:spcBef>
              <a:buClr>
                <a:schemeClr val="accent6"/>
              </a:buClr>
              <a:buSzPct val="110000"/>
              <a:buFont typeface="Trebuchet MS" panose="020B0603020202020204" pitchFamily="34" charset="0"/>
              <a:buChar char="●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806450" indent="-265113">
              <a:lnSpc>
                <a:spcPct val="100000"/>
              </a:lnSpc>
              <a:buClr>
                <a:schemeClr val="accent6"/>
              </a:buClr>
              <a:buFont typeface="Trebuchet MS" panose="020B0603020202020204" pitchFamily="34" charset="0"/>
              <a:buChar char="▪"/>
              <a:defRPr sz="1600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</a:lstStyle>
          <a:p>
            <a:pPr lvl="0"/>
            <a:r>
              <a:rPr lang="nl-NL" noProof="0"/>
              <a:t>Niveau 1</a:t>
            </a:r>
          </a:p>
          <a:p>
            <a:pPr lvl="1"/>
            <a:r>
              <a:rPr lang="nl-NL" noProof="0"/>
              <a:t>Niveau 2</a:t>
            </a:r>
          </a:p>
          <a:p>
            <a:pPr lvl="2"/>
            <a:r>
              <a:rPr lang="nl-NL" noProof="0">
                <a:latin typeface="Trebuchet MS" panose="020B0603020202020204" pitchFamily="34" charset="0"/>
              </a:rPr>
              <a:t>Niveau 3</a:t>
            </a:r>
          </a:p>
          <a:p>
            <a:pPr lvl="2"/>
            <a:endParaRPr lang="nl-NL" noProof="0"/>
          </a:p>
        </p:txBody>
      </p:sp>
      <p:pic>
        <p:nvPicPr>
          <p:cNvPr id="3" name="Afbeelding 2" descr="Afbeelding met tekening, bord, klok&#10;&#10;Automatisch gegenereerde beschrijving">
            <a:extLst>
              <a:ext uri="{FF2B5EF4-FFF2-40B4-BE49-F238E27FC236}">
                <a16:creationId xmlns:a16="http://schemas.microsoft.com/office/drawing/2014/main" id="{01683400-7D47-4CF1-AC68-01D5392A8F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50930" y="211125"/>
            <a:ext cx="975042" cy="645478"/>
          </a:xfrm>
          <a:prstGeom prst="rect">
            <a:avLst/>
          </a:prstGeom>
        </p:spPr>
      </p:pic>
      <p:sp>
        <p:nvSpPr>
          <p:cNvPr id="4" name="Tijdelijke aanduiding voor inhoud 4">
            <a:extLst>
              <a:ext uri="{FF2B5EF4-FFF2-40B4-BE49-F238E27FC236}">
                <a16:creationId xmlns:a16="http://schemas.microsoft.com/office/drawing/2014/main" id="{B20FC427-1CC4-8855-1CFF-E88B59E39AD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89712" y="102490"/>
            <a:ext cx="10348109" cy="296863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NL"/>
              <a:t>Onderwerp</a:t>
            </a:r>
          </a:p>
        </p:txBody>
      </p:sp>
    </p:spTree>
    <p:extLst>
      <p:ext uri="{BB962C8B-B14F-4D97-AF65-F5344CB8AC3E}">
        <p14:creationId xmlns:p14="http://schemas.microsoft.com/office/powerpoint/2010/main" val="2970986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et uitgelicht blok en onderwerp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B3926B7-43B0-914D-95BB-CE1CE5D7902A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260124" y="1745174"/>
            <a:ext cx="5618023" cy="438469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288000" tIns="288000" rIns="288000" bIns="288000" rtlCol="0" anchor="ctr" anchorCtr="0">
            <a:normAutofit/>
          </a:bodyPr>
          <a:lstStyle>
            <a:lvl1pPr marL="288000" indent="-288000">
              <a:lnSpc>
                <a:spcPct val="120000"/>
              </a:lnSpc>
              <a:spcBef>
                <a:spcPts val="18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tabLst>
                <a:tab pos="116985" algn="l"/>
              </a:tabLst>
              <a:defRPr sz="2000" spc="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40000" indent="-216000">
              <a:spcBef>
                <a:spcPts val="487"/>
              </a:spcBef>
              <a:buClr>
                <a:schemeClr val="tx2"/>
              </a:buClr>
              <a:buSzPct val="110000"/>
              <a:buFont typeface="Arial" panose="020B0604020202020204" pitchFamily="34" charset="0"/>
              <a:buChar char="•"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02000" indent="-116985">
              <a:lnSpc>
                <a:spcPct val="100000"/>
              </a:lnSpc>
              <a:buClr>
                <a:schemeClr val="tx1">
                  <a:lumMod val="75000"/>
                  <a:lumOff val="25000"/>
                </a:schemeClr>
              </a:buClr>
              <a:buFont typeface="Calibri" panose="020F0502020204030204" pitchFamily="34" charset="0"/>
              <a:buChar char="̶"/>
              <a:defRPr sz="1200" baseline="0">
                <a:latin typeface="Trebuchet MS" panose="020B0603020202020204" pitchFamily="34" charset="0"/>
              </a:defRPr>
            </a:lvl3pPr>
          </a:lstStyle>
          <a:p>
            <a:pPr lvl="0"/>
            <a:r>
              <a:rPr lang="nl-NL" noProof="0"/>
              <a:t>Niveau 1</a:t>
            </a:r>
          </a:p>
          <a:p>
            <a:pPr lvl="1"/>
            <a:r>
              <a:rPr lang="nl-NL" noProof="0"/>
              <a:t>Niveau 2 </a:t>
            </a:r>
          </a:p>
        </p:txBody>
      </p:sp>
      <p:pic>
        <p:nvPicPr>
          <p:cNvPr id="14" name="Afbeelding 13" descr="Afbeelding met tekening, bord, klok&#10;&#10;Automatisch gegenereerde beschrijving">
            <a:extLst>
              <a:ext uri="{FF2B5EF4-FFF2-40B4-BE49-F238E27FC236}">
                <a16:creationId xmlns:a16="http://schemas.microsoft.com/office/drawing/2014/main" id="{F63E2D6A-4026-4BA7-AA96-98925E136D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50930" y="211125"/>
            <a:ext cx="975042" cy="645478"/>
          </a:xfrm>
          <a:prstGeom prst="rect">
            <a:avLst/>
          </a:prstGeom>
        </p:spPr>
      </p:pic>
      <p:sp>
        <p:nvSpPr>
          <p:cNvPr id="15" name="Rechthoek 14">
            <a:extLst>
              <a:ext uri="{FF2B5EF4-FFF2-40B4-BE49-F238E27FC236}">
                <a16:creationId xmlns:a16="http://schemas.microsoft.com/office/drawing/2014/main" id="{B9DEF459-4FEE-4349-8214-432AAB72B1B8}"/>
              </a:ext>
            </a:extLst>
          </p:cNvPr>
          <p:cNvSpPr/>
          <p:nvPr userDrawn="1"/>
        </p:nvSpPr>
        <p:spPr>
          <a:xfrm>
            <a:off x="11878147" y="6503043"/>
            <a:ext cx="313853" cy="36512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0CE7BC14-FD7B-4607-982A-3427238A7BCE}"/>
              </a:ext>
            </a:extLst>
          </p:cNvPr>
          <p:cNvSpPr txBox="1">
            <a:spLocks/>
          </p:cNvSpPr>
          <p:nvPr userDrawn="1"/>
        </p:nvSpPr>
        <p:spPr>
          <a:xfrm>
            <a:off x="11825972" y="6469870"/>
            <a:ext cx="418201" cy="431472"/>
          </a:xfrm>
          <a:prstGeom prst="rect">
            <a:avLst/>
          </a:prstGeom>
        </p:spPr>
        <p:txBody>
          <a:bodyPr vert="horz" lIns="74285" tIns="37143" rIns="74285" bIns="37143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EFBA2-3309-6942-943A-486E7CBCA2B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9090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en-US" sz="812" b="0" i="0" u="none" strike="noStrike" kern="1200" cap="none" spc="0" normalizeH="0" baseline="0" noProof="0">
              <a:ln>
                <a:noFill/>
              </a:ln>
              <a:solidFill>
                <a:srgbClr val="09090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B78CA0-7A42-5144-8441-DC84C55890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9713" y="395903"/>
            <a:ext cx="10348108" cy="480596"/>
          </a:xfrm>
        </p:spPr>
        <p:txBody>
          <a:bodyPr anchor="b">
            <a:normAutofit/>
          </a:bodyPr>
          <a:lstStyle>
            <a:lvl1pPr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Titel</a:t>
            </a:r>
            <a:endParaRPr lang="en-US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AA48162F-AF86-CCE6-E2EB-2E15FB535533}"/>
              </a:ext>
            </a:extLst>
          </p:cNvPr>
          <p:cNvSpPr/>
          <p:nvPr userDrawn="1"/>
        </p:nvSpPr>
        <p:spPr>
          <a:xfrm flipV="1">
            <a:off x="289713" y="989630"/>
            <a:ext cx="11588434" cy="62850"/>
          </a:xfrm>
          <a:prstGeom prst="rect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62" b="0" i="0" u="none" strike="noStrike" kern="1200" cap="none" spc="0" normalizeH="0" baseline="0" noProof="0">
                <a:ln>
                  <a:noFill/>
                </a:ln>
                <a:solidFill>
                  <a:srgbClr val="FFD6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03FB3B7-E946-F0C6-5112-987A47384E9F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89712" y="1185507"/>
            <a:ext cx="5642165" cy="53253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1463" indent="-271463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ct val="90000"/>
              <a:buFont typeface="Courier New" panose="02070309020205020404" pitchFamily="49" charset="0"/>
              <a:buChar char="■"/>
              <a:tabLst>
                <a:tab pos="271463" algn="l"/>
              </a:tabLst>
              <a:defRPr sz="2200" spc="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41338" indent="-269875">
              <a:spcBef>
                <a:spcPts val="487"/>
              </a:spcBef>
              <a:buClr>
                <a:schemeClr val="accent6"/>
              </a:buClr>
              <a:buSzPct val="110000"/>
              <a:buFont typeface="Trebuchet MS" panose="020B0603020202020204" pitchFamily="34" charset="0"/>
              <a:buChar char="●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806450" indent="-265113">
              <a:lnSpc>
                <a:spcPct val="100000"/>
              </a:lnSpc>
              <a:buClr>
                <a:schemeClr val="accent6"/>
              </a:buClr>
              <a:buFont typeface="Trebuchet MS" panose="020B0603020202020204" pitchFamily="34" charset="0"/>
              <a:buChar char="▪"/>
              <a:defRPr sz="1600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</a:lstStyle>
          <a:p>
            <a:pPr lvl="0"/>
            <a:r>
              <a:rPr lang="nl-NL" noProof="0"/>
              <a:t>Niveau 1</a:t>
            </a:r>
          </a:p>
          <a:p>
            <a:pPr lvl="1"/>
            <a:r>
              <a:rPr lang="nl-NL" noProof="0"/>
              <a:t>Niveau 2</a:t>
            </a:r>
          </a:p>
          <a:p>
            <a:pPr lvl="2"/>
            <a:r>
              <a:rPr lang="nl-NL" noProof="0">
                <a:latin typeface="Trebuchet MS" panose="020B0603020202020204" pitchFamily="34" charset="0"/>
              </a:rPr>
              <a:t>Niveau 3</a:t>
            </a:r>
          </a:p>
          <a:p>
            <a:pPr lvl="2"/>
            <a:endParaRPr lang="nl-NL" noProof="0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39659BBD-FF59-CA53-A9D9-44D23625F796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289712" y="102490"/>
            <a:ext cx="10348109" cy="296863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NL"/>
              <a:t>Onderwerp</a:t>
            </a:r>
          </a:p>
        </p:txBody>
      </p:sp>
    </p:spTree>
    <p:extLst>
      <p:ext uri="{BB962C8B-B14F-4D97-AF65-F5344CB8AC3E}">
        <p14:creationId xmlns:p14="http://schemas.microsoft.com/office/powerpoint/2010/main" val="28211420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SIVI en Pensioenfedera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tekst, clipart&#10;&#10;Automatisch gegenereerde beschrijving">
            <a:extLst>
              <a:ext uri="{FF2B5EF4-FFF2-40B4-BE49-F238E27FC236}">
                <a16:creationId xmlns:a16="http://schemas.microsoft.com/office/drawing/2014/main" id="{52585C28-1EE5-27BB-CE53-C899D644E3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4773" y="483228"/>
            <a:ext cx="1357929" cy="494115"/>
          </a:xfrm>
          <a:prstGeom prst="rect">
            <a:avLst/>
          </a:prstGeom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0D0BEFDE-C7C3-7940-B05F-B141A2717CB4}"/>
              </a:ext>
            </a:extLst>
          </p:cNvPr>
          <p:cNvSpPr/>
          <p:nvPr userDrawn="1"/>
        </p:nvSpPr>
        <p:spPr>
          <a:xfrm>
            <a:off x="11878147" y="6503043"/>
            <a:ext cx="313853" cy="36512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89713" y="395903"/>
            <a:ext cx="8817342" cy="480596"/>
          </a:xfrm>
        </p:spPr>
        <p:txBody>
          <a:bodyPr anchor="b">
            <a:normAutofit/>
          </a:bodyPr>
          <a:lstStyle>
            <a:lvl1pPr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Inhoud</a:t>
            </a:r>
            <a:endParaRPr lang="en-US"/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1B078A12-392A-9541-89C8-ACCDF8C7329B}"/>
              </a:ext>
            </a:extLst>
          </p:cNvPr>
          <p:cNvSpPr/>
          <p:nvPr userDrawn="1"/>
        </p:nvSpPr>
        <p:spPr>
          <a:xfrm flipV="1">
            <a:off x="289713" y="989630"/>
            <a:ext cx="11588434" cy="62850"/>
          </a:xfrm>
          <a:prstGeom prst="rect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62" b="0" i="0" u="none" strike="noStrike" kern="1200" cap="none" spc="0" normalizeH="0" baseline="0" noProof="0">
                <a:ln>
                  <a:noFill/>
                </a:ln>
                <a:solidFill>
                  <a:srgbClr val="FFD6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E7461D46-7466-C246-AB1E-86C936BB2E80}"/>
              </a:ext>
            </a:extLst>
          </p:cNvPr>
          <p:cNvSpPr txBox="1">
            <a:spLocks/>
          </p:cNvSpPr>
          <p:nvPr userDrawn="1"/>
        </p:nvSpPr>
        <p:spPr>
          <a:xfrm>
            <a:off x="11825972" y="6469870"/>
            <a:ext cx="418201" cy="431472"/>
          </a:xfrm>
          <a:prstGeom prst="rect">
            <a:avLst/>
          </a:prstGeom>
        </p:spPr>
        <p:txBody>
          <a:bodyPr vert="horz" lIns="74285" tIns="37143" rIns="74285" bIns="37143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EFBA2-3309-6942-943A-486E7CBCA2B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9090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en-US" sz="812" b="0" i="0" u="none" strike="noStrike" kern="1200" cap="none" spc="0" normalizeH="0" baseline="0" noProof="0">
              <a:ln>
                <a:noFill/>
              </a:ln>
              <a:solidFill>
                <a:srgbClr val="09090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B3926B7-43B0-914D-95BB-CE1CE5D7902A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89712" y="1275347"/>
            <a:ext cx="5806288" cy="52355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tabLst>
                <a:tab pos="271463" algn="l"/>
              </a:tabLst>
              <a:defRPr sz="2200" spc="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14363" indent="-342900">
              <a:spcBef>
                <a:spcPts val="487"/>
              </a:spcBef>
              <a:buClr>
                <a:schemeClr val="tx1"/>
              </a:buClr>
              <a:buSzPct val="110000"/>
              <a:buFont typeface="+mj-lt"/>
              <a:buAutoNum type="alphaLcParenR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41387" indent="-400050">
              <a:lnSpc>
                <a:spcPct val="100000"/>
              </a:lnSpc>
              <a:buClr>
                <a:schemeClr val="tx1"/>
              </a:buClr>
              <a:buFont typeface="+mj-lt"/>
              <a:buAutoNum type="romanLcPeriod"/>
              <a:defRPr sz="1600" baseline="0">
                <a:latin typeface="Calibri" panose="020F0502020204030204" pitchFamily="34" charset="0"/>
                <a:cs typeface="Calibri" panose="020F0502020204030204" pitchFamily="34" charset="0"/>
              </a:defRPr>
            </a:lvl3pPr>
          </a:lstStyle>
          <a:p>
            <a:pPr lvl="0"/>
            <a:r>
              <a:rPr lang="nl-NL" noProof="0"/>
              <a:t>Niveau 1</a:t>
            </a:r>
          </a:p>
          <a:p>
            <a:pPr lvl="1"/>
            <a:r>
              <a:rPr lang="nl-NL" noProof="0"/>
              <a:t>Niveau 2</a:t>
            </a:r>
          </a:p>
          <a:p>
            <a:pPr lvl="2"/>
            <a:r>
              <a:rPr lang="nl-NL" noProof="0">
                <a:latin typeface="Trebuchet MS" panose="020B0603020202020204" pitchFamily="34" charset="0"/>
              </a:rPr>
              <a:t>Niveau 3</a:t>
            </a:r>
          </a:p>
          <a:p>
            <a:pPr lvl="2"/>
            <a:endParaRPr lang="nl-NL" noProof="0"/>
          </a:p>
        </p:txBody>
      </p:sp>
      <p:pic>
        <p:nvPicPr>
          <p:cNvPr id="3" name="Afbeelding 2" descr="Afbeelding met tekening, bord, klok&#10;&#10;Automatisch gegenereerde beschrijving">
            <a:extLst>
              <a:ext uri="{FF2B5EF4-FFF2-40B4-BE49-F238E27FC236}">
                <a16:creationId xmlns:a16="http://schemas.microsoft.com/office/drawing/2014/main" id="{01683400-7D47-4CF1-AC68-01D5392A8FA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50930" y="211125"/>
            <a:ext cx="975042" cy="64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5672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envoudige slide met bullets SIVI en Pensioenfedera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0D0BEFDE-C7C3-7940-B05F-B141A2717CB4}"/>
              </a:ext>
            </a:extLst>
          </p:cNvPr>
          <p:cNvSpPr/>
          <p:nvPr userDrawn="1"/>
        </p:nvSpPr>
        <p:spPr>
          <a:xfrm>
            <a:off x="11878147" y="6503043"/>
            <a:ext cx="313853" cy="36512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89713" y="395903"/>
            <a:ext cx="8965123" cy="480596"/>
          </a:xfrm>
        </p:spPr>
        <p:txBody>
          <a:bodyPr anchor="b">
            <a:normAutofit/>
          </a:bodyPr>
          <a:lstStyle>
            <a:lvl1pPr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Titel</a:t>
            </a:r>
            <a:endParaRPr lang="en-US"/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1B078A12-392A-9541-89C8-ACCDF8C7329B}"/>
              </a:ext>
            </a:extLst>
          </p:cNvPr>
          <p:cNvSpPr/>
          <p:nvPr userDrawn="1"/>
        </p:nvSpPr>
        <p:spPr>
          <a:xfrm flipV="1">
            <a:off x="289713" y="989630"/>
            <a:ext cx="11588434" cy="62850"/>
          </a:xfrm>
          <a:prstGeom prst="rect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62" b="0" i="0" u="none" strike="noStrike" kern="1200" cap="none" spc="0" normalizeH="0" baseline="0" noProof="0">
                <a:ln>
                  <a:noFill/>
                </a:ln>
                <a:solidFill>
                  <a:srgbClr val="FFD6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E7461D46-7466-C246-AB1E-86C936BB2E80}"/>
              </a:ext>
            </a:extLst>
          </p:cNvPr>
          <p:cNvSpPr txBox="1">
            <a:spLocks/>
          </p:cNvSpPr>
          <p:nvPr userDrawn="1"/>
        </p:nvSpPr>
        <p:spPr>
          <a:xfrm>
            <a:off x="11825972" y="6469870"/>
            <a:ext cx="418201" cy="431472"/>
          </a:xfrm>
          <a:prstGeom prst="rect">
            <a:avLst/>
          </a:prstGeom>
        </p:spPr>
        <p:txBody>
          <a:bodyPr vert="horz" lIns="74285" tIns="37143" rIns="74285" bIns="37143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EFBA2-3309-6942-943A-486E7CBCA2B8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9090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en-US" sz="812" b="0" i="0" u="none" strike="noStrike" kern="1200" cap="none" spc="0" normalizeH="0" baseline="0" noProof="0">
              <a:ln>
                <a:noFill/>
              </a:ln>
              <a:solidFill>
                <a:srgbClr val="09090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B3926B7-43B0-914D-95BB-CE1CE5D7902A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89712" y="1185507"/>
            <a:ext cx="11588434" cy="53253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1463" indent="-271463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ct val="90000"/>
              <a:buFont typeface="Courier New" panose="02070309020205020404" pitchFamily="49" charset="0"/>
              <a:buChar char="■"/>
              <a:tabLst>
                <a:tab pos="271463" algn="l"/>
              </a:tabLst>
              <a:defRPr sz="2200" spc="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41338" indent="-269875">
              <a:spcBef>
                <a:spcPts val="487"/>
              </a:spcBef>
              <a:buClr>
                <a:schemeClr val="accent6"/>
              </a:buClr>
              <a:buSzPct val="110000"/>
              <a:buFont typeface="Trebuchet MS" panose="020B0603020202020204" pitchFamily="34" charset="0"/>
              <a:buChar char="●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806450" indent="-265113">
              <a:lnSpc>
                <a:spcPct val="100000"/>
              </a:lnSpc>
              <a:buClr>
                <a:schemeClr val="accent6"/>
              </a:buClr>
              <a:buFont typeface="Trebuchet MS" panose="020B0603020202020204" pitchFamily="34" charset="0"/>
              <a:buChar char="▪"/>
              <a:defRPr sz="1600" baseline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defRPr>
            </a:lvl3pPr>
          </a:lstStyle>
          <a:p>
            <a:pPr lvl="0"/>
            <a:r>
              <a:rPr lang="nl-NL" noProof="0"/>
              <a:t>Niveau 1</a:t>
            </a:r>
          </a:p>
          <a:p>
            <a:pPr lvl="1"/>
            <a:r>
              <a:rPr lang="nl-NL" noProof="0"/>
              <a:t>Niveau 2</a:t>
            </a:r>
          </a:p>
          <a:p>
            <a:pPr lvl="2"/>
            <a:r>
              <a:rPr lang="nl-NL" noProof="0">
                <a:latin typeface="Trebuchet MS" panose="020B0603020202020204" pitchFamily="34" charset="0"/>
              </a:rPr>
              <a:t>Niveau 3</a:t>
            </a:r>
            <a:endParaRPr lang="nl-NL" noProof="0"/>
          </a:p>
        </p:txBody>
      </p:sp>
      <p:pic>
        <p:nvPicPr>
          <p:cNvPr id="3" name="Afbeelding 2" descr="Afbeelding met tekening, bord, klok&#10;&#10;Automatisch gegenereerde beschrijving">
            <a:extLst>
              <a:ext uri="{FF2B5EF4-FFF2-40B4-BE49-F238E27FC236}">
                <a16:creationId xmlns:a16="http://schemas.microsoft.com/office/drawing/2014/main" id="{01683400-7D47-4CF1-AC68-01D5392A8F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50930" y="211125"/>
            <a:ext cx="975042" cy="645478"/>
          </a:xfrm>
          <a:prstGeom prst="rect">
            <a:avLst/>
          </a:prstGeom>
        </p:spPr>
      </p:pic>
      <p:pic>
        <p:nvPicPr>
          <p:cNvPr id="4" name="Afbeelding 3" descr="Afbeelding met tekst, clipart&#10;&#10;Automatisch gegenereerde beschrijving">
            <a:extLst>
              <a:ext uri="{FF2B5EF4-FFF2-40B4-BE49-F238E27FC236}">
                <a16:creationId xmlns:a16="http://schemas.microsoft.com/office/drawing/2014/main" id="{DAFB4EF3-FF6C-A77A-8102-0D42E65DFE1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14773" y="483228"/>
            <a:ext cx="1357929" cy="49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3904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C554A-479A-DECF-AF88-05DE5A440D3A}"/>
              </a:ext>
            </a:extLst>
          </p:cNvPr>
          <p:cNvSpPr txBox="1">
            <a:spLocks/>
          </p:cNvSpPr>
          <p:nvPr userDrawn="1"/>
        </p:nvSpPr>
        <p:spPr>
          <a:xfrm>
            <a:off x="1669002" y="307506"/>
            <a:ext cx="4405727" cy="9053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Wij helpen u graag verder!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1A92B1CD-14A9-0BCA-F2E1-56B4E9F2A527}"/>
              </a:ext>
            </a:extLst>
          </p:cNvPr>
          <p:cNvSpPr/>
          <p:nvPr userDrawn="1"/>
        </p:nvSpPr>
        <p:spPr>
          <a:xfrm>
            <a:off x="0" y="-15665"/>
            <a:ext cx="12191999" cy="687366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21FB688E-D7FA-F92C-A8AA-2B5536CCD2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29348" y="-18747"/>
            <a:ext cx="9662652" cy="6876747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50577FEC-BC08-74D2-EDDB-AFFC16E5C2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83656" y="5569266"/>
            <a:ext cx="268149" cy="43483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DA9060AF-6027-515E-E982-C847EEC9BC48}"/>
              </a:ext>
            </a:extLst>
          </p:cNvPr>
          <p:cNvSpPr txBox="1">
            <a:spLocks/>
          </p:cNvSpPr>
          <p:nvPr userDrawn="1"/>
        </p:nvSpPr>
        <p:spPr>
          <a:xfrm>
            <a:off x="884915" y="1188037"/>
            <a:ext cx="2644626" cy="1374701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nl-NL" sz="15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SIVI</a:t>
            </a:r>
            <a:br>
              <a:rPr lang="nl-NL" sz="15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15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Pythagoraslaan 101</a:t>
            </a:r>
            <a:br>
              <a:rPr lang="nl-NL" sz="15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15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3584 BB Utrecht</a:t>
            </a:r>
            <a:br>
              <a:rPr lang="nl-NL" sz="15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1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www.sivi.org</a:t>
            </a:r>
            <a:br>
              <a:rPr lang="nl-NL"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nl-NL" sz="1800" b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5B322EE-C268-0389-F44F-26A613D6FB74}"/>
              </a:ext>
            </a:extLst>
          </p:cNvPr>
          <p:cNvSpPr txBox="1">
            <a:spLocks/>
          </p:cNvSpPr>
          <p:nvPr userDrawn="1"/>
        </p:nvSpPr>
        <p:spPr>
          <a:xfrm>
            <a:off x="821709" y="609603"/>
            <a:ext cx="6450425" cy="8445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Wij helpen je graag verder!</a:t>
            </a:r>
          </a:p>
        </p:txBody>
      </p:sp>
      <p:pic>
        <p:nvPicPr>
          <p:cNvPr id="13" name="Afbeelding 12" descr="Afbeelding met tekening, bord, klok&#10;&#10;Automatisch gegenereerde beschrijving">
            <a:extLst>
              <a:ext uri="{FF2B5EF4-FFF2-40B4-BE49-F238E27FC236}">
                <a16:creationId xmlns:a16="http://schemas.microsoft.com/office/drawing/2014/main" id="{4A306336-8480-35E6-36B9-ECCA1B4F1BA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856589" y="5117104"/>
            <a:ext cx="1570315" cy="1039550"/>
          </a:xfrm>
          <a:prstGeom prst="rect">
            <a:avLst/>
          </a:prstGeom>
        </p:spPr>
      </p:pic>
      <p:sp>
        <p:nvSpPr>
          <p:cNvPr id="17" name="Tijdelijke aanduiding voor afbeelding 16">
            <a:extLst>
              <a:ext uri="{FF2B5EF4-FFF2-40B4-BE49-F238E27FC236}">
                <a16:creationId xmlns:a16="http://schemas.microsoft.com/office/drawing/2014/main" id="{4D8D5067-823A-1D50-6583-4017823E36F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81171" y="2873213"/>
            <a:ext cx="1184517" cy="107314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Hier pasfoto invoegen</a:t>
            </a:r>
          </a:p>
        </p:txBody>
      </p:sp>
      <p:sp>
        <p:nvSpPr>
          <p:cNvPr id="18" name="Tijdelijke aanduiding voor tekst 14">
            <a:extLst>
              <a:ext uri="{FF2B5EF4-FFF2-40B4-BE49-F238E27FC236}">
                <a16:creationId xmlns:a16="http://schemas.microsoft.com/office/drawing/2014/main" id="{A6A0A327-4ED5-E412-225D-DF372492CDD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4915" y="4034581"/>
            <a:ext cx="2014696" cy="180463"/>
          </a:xfrm>
        </p:spPr>
        <p:txBody>
          <a:bodyPr>
            <a:noAutofit/>
          </a:bodyPr>
          <a:lstStyle>
            <a:lvl1pPr marL="0" indent="0">
              <a:lnSpc>
                <a:spcPts val="700"/>
              </a:lnSpc>
              <a:buNone/>
              <a:defRPr sz="11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NL"/>
              <a:t>Hier je e-mailadres</a:t>
            </a:r>
          </a:p>
        </p:txBody>
      </p:sp>
      <p:sp>
        <p:nvSpPr>
          <p:cNvPr id="5" name="Tijdelijke aanduiding voor tekst 14">
            <a:extLst>
              <a:ext uri="{FF2B5EF4-FFF2-40B4-BE49-F238E27FC236}">
                <a16:creationId xmlns:a16="http://schemas.microsoft.com/office/drawing/2014/main" id="{E77D8909-C9F4-755D-9D44-B0D8CC5458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4915" y="4208673"/>
            <a:ext cx="2014696" cy="180463"/>
          </a:xfrm>
        </p:spPr>
        <p:txBody>
          <a:bodyPr>
            <a:noAutofit/>
          </a:bodyPr>
          <a:lstStyle>
            <a:lvl1pPr marL="0" indent="0">
              <a:lnSpc>
                <a:spcPts val="700"/>
              </a:lnSpc>
              <a:buNone/>
              <a:defRPr sz="11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NL"/>
              <a:t>Hier je 06-nummer</a:t>
            </a:r>
          </a:p>
        </p:txBody>
      </p:sp>
    </p:spTree>
    <p:extLst>
      <p:ext uri="{BB962C8B-B14F-4D97-AF65-F5344CB8AC3E}">
        <p14:creationId xmlns:p14="http://schemas.microsoft.com/office/powerpoint/2010/main" val="3873830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noProof="0"/>
              <a:t>Klikken om de tekststijl van het model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79B8CA78-CA0C-F24F-AFCB-F82703B42365}" type="datetimeFigureOut">
              <a:rPr lang="en-US" smtClean="0">
                <a:solidFill>
                  <a:srgbClr val="090905">
                    <a:tint val="75000"/>
                  </a:srgbClr>
                </a:solidFill>
              </a:rPr>
              <a:pPr/>
              <a:t>10/10/2024</a:t>
            </a:fld>
            <a:endParaRPr lang="en-US">
              <a:solidFill>
                <a:srgbClr val="090905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en-US">
              <a:solidFill>
                <a:srgbClr val="090905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1D8EFBA2-3309-6942-943A-486E7CBCA2B8}" type="slidenum">
              <a:rPr lang="en-US" smtClean="0">
                <a:solidFill>
                  <a:srgbClr val="090905">
                    <a:tint val="75000"/>
                  </a:srgbClr>
                </a:solidFill>
              </a:rPr>
              <a:pPr/>
              <a:t>‹nr.›</a:t>
            </a:fld>
            <a:endParaRPr lang="en-US">
              <a:solidFill>
                <a:srgbClr val="090905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520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88" r:id="rId2"/>
    <p:sldLayoutId id="2147483697" r:id="rId3"/>
    <p:sldLayoutId id="2147483694" r:id="rId4"/>
    <p:sldLayoutId id="2147483703" r:id="rId5"/>
    <p:sldLayoutId id="2147483701" r:id="rId6"/>
    <p:sldLayoutId id="2147483700" r:id="rId7"/>
    <p:sldLayoutId id="2147483702" r:id="rId8"/>
    <p:sldLayoutId id="2147483693" r:id="rId9"/>
    <p:sldLayoutId id="2147483706" r:id="rId10"/>
    <p:sldLayoutId id="2147483707" r:id="rId11"/>
    <p:sldLayoutId id="2147483704" r:id="rId12"/>
    <p:sldLayoutId id="2147483705" r:id="rId13"/>
    <p:sldLayoutId id="214748369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20.emf"/><Relationship Id="rId18" Type="http://schemas.openxmlformats.org/officeDocument/2006/relationships/image" Target="../media/image25.emf"/><Relationship Id="rId3" Type="http://schemas.openxmlformats.org/officeDocument/2006/relationships/hyperlink" Target="https://centraalaanspreekpuntpensioenen.belastingdienst.nl/?_sf_s=voorlopig&amp;sfid=6492" TargetMode="External"/><Relationship Id="rId7" Type="http://schemas.openxmlformats.org/officeDocument/2006/relationships/image" Target="../media/image14.png"/><Relationship Id="rId12" Type="http://schemas.openxmlformats.org/officeDocument/2006/relationships/image" Target="../media/image19.emf"/><Relationship Id="rId17" Type="http://schemas.openxmlformats.org/officeDocument/2006/relationships/image" Target="../media/image24.emf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3.emf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.svg"/><Relationship Id="rId11" Type="http://schemas.openxmlformats.org/officeDocument/2006/relationships/image" Target="../media/image18.emf"/><Relationship Id="rId5" Type="http://schemas.openxmlformats.org/officeDocument/2006/relationships/image" Target="../media/image12.png"/><Relationship Id="rId15" Type="http://schemas.openxmlformats.org/officeDocument/2006/relationships/image" Target="../media/image22.emf"/><Relationship Id="rId10" Type="http://schemas.openxmlformats.org/officeDocument/2006/relationships/image" Target="../media/image17.svg"/><Relationship Id="rId19" Type="http://schemas.openxmlformats.org/officeDocument/2006/relationships/image" Target="../media/image26.emf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E9083627-1FE9-2870-9CBC-25769C352ED6}"/>
              </a:ext>
            </a:extLst>
          </p:cNvPr>
          <p:cNvCxnSpPr>
            <a:cxnSpLocks/>
          </p:cNvCxnSpPr>
          <p:nvPr/>
        </p:nvCxnSpPr>
        <p:spPr>
          <a:xfrm>
            <a:off x="2997495" y="2136962"/>
            <a:ext cx="0" cy="1508658"/>
          </a:xfrm>
          <a:prstGeom prst="line">
            <a:avLst/>
          </a:prstGeom>
          <a:ln w="12700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5" name="Pijl: vijfhoek 21">
            <a:extLst>
              <a:ext uri="{FF2B5EF4-FFF2-40B4-BE49-F238E27FC236}">
                <a16:creationId xmlns:a16="http://schemas.microsoft.com/office/drawing/2014/main" id="{C662DCCE-39F4-1B65-4CC5-82E751A173CB}"/>
              </a:ext>
            </a:extLst>
          </p:cNvPr>
          <p:cNvSpPr/>
          <p:nvPr/>
        </p:nvSpPr>
        <p:spPr>
          <a:xfrm>
            <a:off x="5613821" y="2798139"/>
            <a:ext cx="6371437" cy="640545"/>
          </a:xfrm>
          <a:prstGeom prst="homePlate">
            <a:avLst/>
          </a:prstGeom>
          <a:solidFill>
            <a:schemeClr val="accent6">
              <a:lumMod val="40000"/>
              <a:lumOff val="60000"/>
              <a:alpha val="2063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5" name="Pijl: vijfhoek 21">
            <a:extLst>
              <a:ext uri="{FF2B5EF4-FFF2-40B4-BE49-F238E27FC236}">
                <a16:creationId xmlns:a16="http://schemas.microsoft.com/office/drawing/2014/main" id="{43CAD519-3BA0-9D94-53EF-4AF977361D9A}"/>
              </a:ext>
            </a:extLst>
          </p:cNvPr>
          <p:cNvSpPr/>
          <p:nvPr/>
        </p:nvSpPr>
        <p:spPr>
          <a:xfrm>
            <a:off x="250764" y="4231051"/>
            <a:ext cx="11677599" cy="640545"/>
          </a:xfrm>
          <a:prstGeom prst="homePlate">
            <a:avLst>
              <a:gd name="adj" fmla="val 44619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5" name="Pijl: vijfhoek 21">
            <a:extLst>
              <a:ext uri="{FF2B5EF4-FFF2-40B4-BE49-F238E27FC236}">
                <a16:creationId xmlns:a16="http://schemas.microsoft.com/office/drawing/2014/main" id="{9D2D90E0-C6A9-CF96-574E-DEFE0A7D1C52}"/>
              </a:ext>
            </a:extLst>
          </p:cNvPr>
          <p:cNvSpPr/>
          <p:nvPr/>
        </p:nvSpPr>
        <p:spPr>
          <a:xfrm>
            <a:off x="274005" y="2796364"/>
            <a:ext cx="5798538" cy="640545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D618BD5-C6D3-9A15-07EE-FB8DCEB04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De route naar het Regelingenoverzicht</a:t>
            </a:r>
            <a:endParaRPr lang="en-GB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70FDCCA4-3294-825E-30BA-06D1C6B8EB25}"/>
              </a:ext>
            </a:extLst>
          </p:cNvPr>
          <p:cNvSpPr txBox="1"/>
          <p:nvPr/>
        </p:nvSpPr>
        <p:spPr>
          <a:xfrm>
            <a:off x="527274" y="4975262"/>
            <a:ext cx="4358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>
                <a:solidFill>
                  <a:srgbClr val="6989A7"/>
                </a:solidFill>
              </a:defRPr>
            </a:lvl1pPr>
          </a:lstStyle>
          <a:p>
            <a:pPr algn="ctr"/>
            <a:r>
              <a:rPr lang="nl-NL" sz="1400" dirty="0"/>
              <a:t>Raadplegen achterban, besluiten en aanleveren  </a:t>
            </a:r>
          </a:p>
          <a:p>
            <a:pPr algn="ctr"/>
            <a:endParaRPr lang="nl-NL" sz="1400" dirty="0"/>
          </a:p>
        </p:txBody>
      </p:sp>
      <p:pic>
        <p:nvPicPr>
          <p:cNvPr id="16" name="Afbeelding 15">
            <a:hlinkClick r:id="rId3"/>
            <a:extLst>
              <a:ext uri="{FF2B5EF4-FFF2-40B4-BE49-F238E27FC236}">
                <a16:creationId xmlns:a16="http://schemas.microsoft.com/office/drawing/2014/main" id="{DC5209B9-67CB-6774-47DD-9CAF159954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0706" y="2129350"/>
            <a:ext cx="249152" cy="461665"/>
          </a:xfrm>
          <a:prstGeom prst="rect">
            <a:avLst/>
          </a:prstGeom>
        </p:spPr>
      </p:pic>
      <p:sp>
        <p:nvSpPr>
          <p:cNvPr id="17" name="Tekstvak 16">
            <a:extLst>
              <a:ext uri="{FF2B5EF4-FFF2-40B4-BE49-F238E27FC236}">
                <a16:creationId xmlns:a16="http://schemas.microsoft.com/office/drawing/2014/main" id="{0C8D778F-751C-6FC5-5244-615C96F0232E}"/>
              </a:ext>
            </a:extLst>
          </p:cNvPr>
          <p:cNvSpPr txBox="1"/>
          <p:nvPr/>
        </p:nvSpPr>
        <p:spPr>
          <a:xfrm>
            <a:off x="3294160" y="2045662"/>
            <a:ext cx="17156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dirty="0"/>
              <a:t>AOW / franchise en maximum pensioengevend loon (voorlopig)</a:t>
            </a:r>
          </a:p>
        </p:txBody>
      </p:sp>
      <p:pic>
        <p:nvPicPr>
          <p:cNvPr id="70" name="Graphic 69" descr="Stad silhouet">
            <a:extLst>
              <a:ext uri="{FF2B5EF4-FFF2-40B4-BE49-F238E27FC236}">
                <a16:creationId xmlns:a16="http://schemas.microsoft.com/office/drawing/2014/main" id="{3CF90C18-B29C-EB82-AFDA-2CF8080702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20677" y="5621952"/>
            <a:ext cx="735793" cy="735793"/>
          </a:xfrm>
          <a:prstGeom prst="rect">
            <a:avLst/>
          </a:prstGeom>
        </p:spPr>
      </p:pic>
      <p:sp>
        <p:nvSpPr>
          <p:cNvPr id="71" name="Tekstvak 70">
            <a:extLst>
              <a:ext uri="{FF2B5EF4-FFF2-40B4-BE49-F238E27FC236}">
                <a16:creationId xmlns:a16="http://schemas.microsoft.com/office/drawing/2014/main" id="{A982D467-B6E1-A458-8FF2-B1EC8D848DB7}"/>
              </a:ext>
            </a:extLst>
          </p:cNvPr>
          <p:cNvSpPr txBox="1"/>
          <p:nvPr/>
        </p:nvSpPr>
        <p:spPr>
          <a:xfrm>
            <a:off x="5814295" y="6313950"/>
            <a:ext cx="798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200" dirty="0"/>
              <a:t>SWO</a:t>
            </a:r>
          </a:p>
        </p:txBody>
      </p:sp>
      <p:sp>
        <p:nvSpPr>
          <p:cNvPr id="76" name="Tekstvak 75">
            <a:extLst>
              <a:ext uri="{FF2B5EF4-FFF2-40B4-BE49-F238E27FC236}">
                <a16:creationId xmlns:a16="http://schemas.microsoft.com/office/drawing/2014/main" id="{0F8E90E6-1A4D-47E5-BF5B-B16DA0FC1E67}"/>
              </a:ext>
            </a:extLst>
          </p:cNvPr>
          <p:cNvSpPr txBox="1"/>
          <p:nvPr/>
        </p:nvSpPr>
        <p:spPr>
          <a:xfrm>
            <a:off x="9572095" y="5011019"/>
            <a:ext cx="11961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/>
              <a:t>          </a:t>
            </a:r>
            <a:r>
              <a:rPr lang="nl-NL" sz="1400" dirty="0" err="1">
                <a:solidFill>
                  <a:srgbClr val="6989A7"/>
                </a:solidFill>
              </a:rPr>
              <a:t>Loonrun</a:t>
            </a:r>
            <a:endParaRPr lang="nl-NL" sz="1400" dirty="0">
              <a:solidFill>
                <a:srgbClr val="6989A7"/>
              </a:solidFill>
            </a:endParaRPr>
          </a:p>
        </p:txBody>
      </p:sp>
      <p:sp>
        <p:nvSpPr>
          <p:cNvPr id="79" name="Tekstvak 78">
            <a:extLst>
              <a:ext uri="{FF2B5EF4-FFF2-40B4-BE49-F238E27FC236}">
                <a16:creationId xmlns:a16="http://schemas.microsoft.com/office/drawing/2014/main" id="{CADB9DD8-F1D4-6876-6D06-71FEF073210F}"/>
              </a:ext>
            </a:extLst>
          </p:cNvPr>
          <p:cNvSpPr txBox="1"/>
          <p:nvPr/>
        </p:nvSpPr>
        <p:spPr>
          <a:xfrm>
            <a:off x="5723984" y="4985192"/>
            <a:ext cx="8733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>
                <a:solidFill>
                  <a:srgbClr val="6989A7"/>
                </a:solidFill>
              </a:rPr>
              <a:t>Inregelen</a:t>
            </a:r>
          </a:p>
        </p:txBody>
      </p:sp>
      <p:sp>
        <p:nvSpPr>
          <p:cNvPr id="31" name="Tekstvak 30">
            <a:extLst>
              <a:ext uri="{FF2B5EF4-FFF2-40B4-BE49-F238E27FC236}">
                <a16:creationId xmlns:a16="http://schemas.microsoft.com/office/drawing/2014/main" id="{6C63387C-027B-64B5-7792-B20BD8D63FDD}"/>
              </a:ext>
            </a:extLst>
          </p:cNvPr>
          <p:cNvSpPr txBox="1"/>
          <p:nvPr/>
        </p:nvSpPr>
        <p:spPr>
          <a:xfrm>
            <a:off x="9015144" y="6295871"/>
            <a:ext cx="8599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/>
              <a:t>Werkgever</a:t>
            </a:r>
          </a:p>
        </p:txBody>
      </p:sp>
      <p:sp>
        <p:nvSpPr>
          <p:cNvPr id="128" name="Rechthoek 127">
            <a:extLst>
              <a:ext uri="{FF2B5EF4-FFF2-40B4-BE49-F238E27FC236}">
                <a16:creationId xmlns:a16="http://schemas.microsoft.com/office/drawing/2014/main" id="{C412562F-D4FF-18B6-8342-BB6FB634F788}"/>
              </a:ext>
            </a:extLst>
          </p:cNvPr>
          <p:cNvSpPr/>
          <p:nvPr/>
        </p:nvSpPr>
        <p:spPr>
          <a:xfrm>
            <a:off x="1466470" y="2827850"/>
            <a:ext cx="3486349" cy="6090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>
                <a:solidFill>
                  <a:schemeClr val="accent6">
                    <a:lumMod val="50000"/>
                  </a:schemeClr>
                </a:solidFill>
              </a:rPr>
              <a:t>Publicatie concept regelinggegevens</a:t>
            </a:r>
          </a:p>
        </p:txBody>
      </p:sp>
      <p:sp>
        <p:nvSpPr>
          <p:cNvPr id="136" name="Rechthoek 135">
            <a:extLst>
              <a:ext uri="{FF2B5EF4-FFF2-40B4-BE49-F238E27FC236}">
                <a16:creationId xmlns:a16="http://schemas.microsoft.com/office/drawing/2014/main" id="{445CF3A6-68AD-2727-9F66-18475936D5E3}"/>
              </a:ext>
            </a:extLst>
          </p:cNvPr>
          <p:cNvSpPr/>
          <p:nvPr/>
        </p:nvSpPr>
        <p:spPr>
          <a:xfrm>
            <a:off x="5402197" y="2045662"/>
            <a:ext cx="1073671" cy="461665"/>
          </a:xfrm>
          <a:prstGeom prst="rect">
            <a:avLst/>
          </a:prstGeom>
          <a:ln w="317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NL" sz="1000" b="1">
                <a:solidFill>
                  <a:srgbClr val="C00000"/>
                </a:solidFill>
              </a:rPr>
              <a:t>15 /12</a:t>
            </a:r>
          </a:p>
          <a:p>
            <a:r>
              <a:rPr lang="nl-NL" sz="1000" b="1">
                <a:solidFill>
                  <a:srgbClr val="C00000"/>
                </a:solidFill>
              </a:rPr>
              <a:t>Publicatie </a:t>
            </a:r>
          </a:p>
          <a:p>
            <a:r>
              <a:rPr lang="nl-NL" sz="1000" b="1">
                <a:solidFill>
                  <a:srgbClr val="C00000"/>
                </a:solidFill>
              </a:rPr>
              <a:t>definitief</a:t>
            </a:r>
          </a:p>
        </p:txBody>
      </p:sp>
      <p:sp>
        <p:nvSpPr>
          <p:cNvPr id="160" name="Rechthoek 159">
            <a:extLst>
              <a:ext uri="{FF2B5EF4-FFF2-40B4-BE49-F238E27FC236}">
                <a16:creationId xmlns:a16="http://schemas.microsoft.com/office/drawing/2014/main" id="{F48062EB-9869-35E4-C08E-29747CB683B5}"/>
              </a:ext>
            </a:extLst>
          </p:cNvPr>
          <p:cNvSpPr/>
          <p:nvPr/>
        </p:nvSpPr>
        <p:spPr>
          <a:xfrm>
            <a:off x="8035847" y="3502758"/>
            <a:ext cx="3919025" cy="22659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dirty="0"/>
              <a:t>Loonruns met gebruik van definitieve regelinggegevens</a:t>
            </a:r>
          </a:p>
        </p:txBody>
      </p:sp>
      <p:sp>
        <p:nvSpPr>
          <p:cNvPr id="20" name="Linkeraccolade 19">
            <a:extLst>
              <a:ext uri="{FF2B5EF4-FFF2-40B4-BE49-F238E27FC236}">
                <a16:creationId xmlns:a16="http://schemas.microsoft.com/office/drawing/2014/main" id="{F5AD4B2E-F336-BF94-E166-DFB79D5288CB}"/>
              </a:ext>
            </a:extLst>
          </p:cNvPr>
          <p:cNvSpPr/>
          <p:nvPr/>
        </p:nvSpPr>
        <p:spPr>
          <a:xfrm rot="16200000">
            <a:off x="2579694" y="2884259"/>
            <a:ext cx="342853" cy="5000712"/>
          </a:xfrm>
          <a:prstGeom prst="leftBrace">
            <a:avLst>
              <a:gd name="adj1" fmla="val 56825"/>
              <a:gd name="adj2" fmla="val 50000"/>
            </a:avLst>
          </a:prstGeom>
          <a:ln>
            <a:solidFill>
              <a:srgbClr val="C3D1DE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5" name="Tekstvak 64">
            <a:extLst>
              <a:ext uri="{FF2B5EF4-FFF2-40B4-BE49-F238E27FC236}">
                <a16:creationId xmlns:a16="http://schemas.microsoft.com/office/drawing/2014/main" id="{09F7A7D8-63F5-1CED-31B7-02F5D137C1F1}"/>
              </a:ext>
            </a:extLst>
          </p:cNvPr>
          <p:cNvSpPr txBox="1"/>
          <p:nvPr/>
        </p:nvSpPr>
        <p:spPr>
          <a:xfrm>
            <a:off x="9057569" y="2045662"/>
            <a:ext cx="169911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dirty="0"/>
              <a:t>AOW / franchise en maximum pensioengevend loon (definitief)</a:t>
            </a:r>
          </a:p>
        </p:txBody>
      </p:sp>
      <p:sp>
        <p:nvSpPr>
          <p:cNvPr id="80" name="Tekstvak 79">
            <a:extLst>
              <a:ext uri="{FF2B5EF4-FFF2-40B4-BE49-F238E27FC236}">
                <a16:creationId xmlns:a16="http://schemas.microsoft.com/office/drawing/2014/main" id="{16655E70-9C3E-D5EE-6B10-39403F1F70AC}"/>
              </a:ext>
            </a:extLst>
          </p:cNvPr>
          <p:cNvSpPr txBox="1"/>
          <p:nvPr/>
        </p:nvSpPr>
        <p:spPr>
          <a:xfrm>
            <a:off x="7738649" y="4991555"/>
            <a:ext cx="1583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>
                <a:solidFill>
                  <a:srgbClr val="6989A7"/>
                </a:solidFill>
              </a:rPr>
              <a:t>Voorbereiden</a:t>
            </a:r>
          </a:p>
        </p:txBody>
      </p:sp>
      <p:sp>
        <p:nvSpPr>
          <p:cNvPr id="95" name="Rechthoek 94">
            <a:extLst>
              <a:ext uri="{FF2B5EF4-FFF2-40B4-BE49-F238E27FC236}">
                <a16:creationId xmlns:a16="http://schemas.microsoft.com/office/drawing/2014/main" id="{2C29241E-81D7-49F3-8D12-AF0D3FF83585}"/>
              </a:ext>
            </a:extLst>
          </p:cNvPr>
          <p:cNvSpPr/>
          <p:nvPr/>
        </p:nvSpPr>
        <p:spPr>
          <a:xfrm>
            <a:off x="7187036" y="2045662"/>
            <a:ext cx="1073671" cy="461665"/>
          </a:xfrm>
          <a:prstGeom prst="rect">
            <a:avLst/>
          </a:prstGeom>
          <a:ln w="317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NL" sz="1000" b="1">
                <a:solidFill>
                  <a:schemeClr val="tx1"/>
                </a:solidFill>
              </a:rPr>
              <a:t>24 /12</a:t>
            </a:r>
          </a:p>
          <a:p>
            <a:r>
              <a:rPr lang="nl-NL" sz="1000" b="1">
                <a:solidFill>
                  <a:schemeClr val="tx1"/>
                </a:solidFill>
              </a:rPr>
              <a:t>Inregeling </a:t>
            </a:r>
          </a:p>
          <a:p>
            <a:r>
              <a:rPr lang="nl-NL" sz="1000" b="1">
                <a:solidFill>
                  <a:schemeClr val="tx1"/>
                </a:solidFill>
              </a:rPr>
              <a:t>definitief</a:t>
            </a:r>
          </a:p>
        </p:txBody>
      </p:sp>
      <p:pic>
        <p:nvPicPr>
          <p:cNvPr id="38" name="Graphic 37" descr="Gebouw silhouet">
            <a:extLst>
              <a:ext uri="{FF2B5EF4-FFF2-40B4-BE49-F238E27FC236}">
                <a16:creationId xmlns:a16="http://schemas.microsoft.com/office/drawing/2014/main" id="{11B56229-3E05-34CF-89E3-D3D98A9912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29183" y="5521998"/>
            <a:ext cx="696890" cy="696890"/>
          </a:xfrm>
          <a:prstGeom prst="rect">
            <a:avLst/>
          </a:prstGeom>
        </p:spPr>
      </p:pic>
      <p:pic>
        <p:nvPicPr>
          <p:cNvPr id="41" name="Graphic 40" descr="Kinderen silhouet">
            <a:extLst>
              <a:ext uri="{FF2B5EF4-FFF2-40B4-BE49-F238E27FC236}">
                <a16:creationId xmlns:a16="http://schemas.microsoft.com/office/drawing/2014/main" id="{8BE541D8-D0D2-2EEC-3674-B823DC394E1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83921" y="5641403"/>
            <a:ext cx="696890" cy="696890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CA54B6D1-B21C-9203-2DB5-07908168786B}"/>
              </a:ext>
            </a:extLst>
          </p:cNvPr>
          <p:cNvSpPr txBox="1"/>
          <p:nvPr/>
        </p:nvSpPr>
        <p:spPr>
          <a:xfrm>
            <a:off x="1398048" y="6313950"/>
            <a:ext cx="537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dirty="0"/>
              <a:t> PUO 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100DBC43-DBE6-9D9E-8F2A-8C607EC0F4B5}"/>
              </a:ext>
            </a:extLst>
          </p:cNvPr>
          <p:cNvSpPr txBox="1"/>
          <p:nvPr/>
        </p:nvSpPr>
        <p:spPr>
          <a:xfrm>
            <a:off x="3414431" y="6313950"/>
            <a:ext cx="756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/>
              <a:t>WG&amp;WN</a:t>
            </a: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9AC62D87-3386-1249-7B80-554891DF9EC7}"/>
              </a:ext>
            </a:extLst>
          </p:cNvPr>
          <p:cNvSpPr txBox="1"/>
          <p:nvPr/>
        </p:nvSpPr>
        <p:spPr>
          <a:xfrm>
            <a:off x="2135336" y="6313950"/>
            <a:ext cx="12666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1200" b="1" dirty="0"/>
              <a:t>(Pensioen-)fonds</a:t>
            </a:r>
          </a:p>
        </p:txBody>
      </p:sp>
      <p:sp>
        <p:nvSpPr>
          <p:cNvPr id="26" name="Pijl: vijfhoek 2">
            <a:extLst>
              <a:ext uri="{FF2B5EF4-FFF2-40B4-BE49-F238E27FC236}">
                <a16:creationId xmlns:a16="http://schemas.microsoft.com/office/drawing/2014/main" id="{C316C7F1-FD5E-9946-7EB9-7EBAD141F043}"/>
              </a:ext>
            </a:extLst>
          </p:cNvPr>
          <p:cNvSpPr/>
          <p:nvPr/>
        </p:nvSpPr>
        <p:spPr>
          <a:xfrm>
            <a:off x="250765" y="4229032"/>
            <a:ext cx="1154440" cy="642564"/>
          </a:xfrm>
          <a:prstGeom prst="homePlate">
            <a:avLst>
              <a:gd name="adj" fmla="val 37158"/>
            </a:avLst>
          </a:prstGeom>
          <a:solidFill>
            <a:srgbClr val="A3B7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3" name="Pijl: vijfhoek 2">
            <a:extLst>
              <a:ext uri="{FF2B5EF4-FFF2-40B4-BE49-F238E27FC236}">
                <a16:creationId xmlns:a16="http://schemas.microsoft.com/office/drawing/2014/main" id="{86CA7181-7CFB-7CF3-EE3B-B9644B59389C}"/>
              </a:ext>
            </a:extLst>
          </p:cNvPr>
          <p:cNvSpPr/>
          <p:nvPr/>
        </p:nvSpPr>
        <p:spPr>
          <a:xfrm rot="16200000">
            <a:off x="3554745" y="4084494"/>
            <a:ext cx="853616" cy="720575"/>
          </a:xfrm>
          <a:prstGeom prst="homePlate">
            <a:avLst>
              <a:gd name="adj" fmla="val 33862"/>
            </a:avLst>
          </a:prstGeom>
          <a:solidFill>
            <a:srgbClr val="A3B7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1" name="Afbeelding 50">
            <a:extLst>
              <a:ext uri="{FF2B5EF4-FFF2-40B4-BE49-F238E27FC236}">
                <a16:creationId xmlns:a16="http://schemas.microsoft.com/office/drawing/2014/main" id="{35E00BE9-EBA9-4782-3B73-52633524FCE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03655" y="4320498"/>
            <a:ext cx="412277" cy="412277"/>
          </a:xfrm>
          <a:prstGeom prst="rect">
            <a:avLst/>
          </a:prstGeom>
        </p:spPr>
      </p:pic>
      <p:grpSp>
        <p:nvGrpSpPr>
          <p:cNvPr id="117" name="Groep 116">
            <a:extLst>
              <a:ext uri="{FF2B5EF4-FFF2-40B4-BE49-F238E27FC236}">
                <a16:creationId xmlns:a16="http://schemas.microsoft.com/office/drawing/2014/main" id="{BD3DB4AA-0F85-66C4-0CD9-8E3021EDF70A}"/>
              </a:ext>
            </a:extLst>
          </p:cNvPr>
          <p:cNvGrpSpPr/>
          <p:nvPr/>
        </p:nvGrpSpPr>
        <p:grpSpPr>
          <a:xfrm>
            <a:off x="326403" y="3794869"/>
            <a:ext cx="11601960" cy="374511"/>
            <a:chOff x="326403" y="3515096"/>
            <a:chExt cx="11601960" cy="374511"/>
          </a:xfrm>
        </p:grpSpPr>
        <p:cxnSp>
          <p:nvCxnSpPr>
            <p:cNvPr id="101" name="Rechte verbindingslijn 100">
              <a:extLst>
                <a:ext uri="{FF2B5EF4-FFF2-40B4-BE49-F238E27FC236}">
                  <a16:creationId xmlns:a16="http://schemas.microsoft.com/office/drawing/2014/main" id="{EC47B84F-D34C-ADC4-20E8-4BA019E936F2}"/>
                </a:ext>
              </a:extLst>
            </p:cNvPr>
            <p:cNvCxnSpPr>
              <a:cxnSpLocks/>
            </p:cNvCxnSpPr>
            <p:nvPr/>
          </p:nvCxnSpPr>
          <p:spPr>
            <a:xfrm>
              <a:off x="326403" y="3515096"/>
              <a:ext cx="1734614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Rechte verbindingslijn 102">
              <a:extLst>
                <a:ext uri="{FF2B5EF4-FFF2-40B4-BE49-F238E27FC236}">
                  <a16:creationId xmlns:a16="http://schemas.microsoft.com/office/drawing/2014/main" id="{DEC6D724-48CC-0DA0-D208-F4235AB03FA1}"/>
                </a:ext>
              </a:extLst>
            </p:cNvPr>
            <p:cNvCxnSpPr>
              <a:cxnSpLocks/>
            </p:cNvCxnSpPr>
            <p:nvPr/>
          </p:nvCxnSpPr>
          <p:spPr>
            <a:xfrm>
              <a:off x="2200344" y="3515096"/>
              <a:ext cx="1406786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Rechte verbindingslijn 105">
              <a:extLst>
                <a:ext uri="{FF2B5EF4-FFF2-40B4-BE49-F238E27FC236}">
                  <a16:creationId xmlns:a16="http://schemas.microsoft.com/office/drawing/2014/main" id="{F495441C-BBE6-15B5-011C-4BCA90A3A977}"/>
                </a:ext>
              </a:extLst>
            </p:cNvPr>
            <p:cNvCxnSpPr>
              <a:cxnSpLocks/>
            </p:cNvCxnSpPr>
            <p:nvPr/>
          </p:nvCxnSpPr>
          <p:spPr>
            <a:xfrm>
              <a:off x="3704489" y="3515096"/>
              <a:ext cx="4219613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Rechte verbindingslijn 107">
              <a:extLst>
                <a:ext uri="{FF2B5EF4-FFF2-40B4-BE49-F238E27FC236}">
                  <a16:creationId xmlns:a16="http://schemas.microsoft.com/office/drawing/2014/main" id="{9EBA2E73-C9DE-D6C0-1AD4-095AAE788D2F}"/>
                </a:ext>
              </a:extLst>
            </p:cNvPr>
            <p:cNvCxnSpPr>
              <a:cxnSpLocks/>
            </p:cNvCxnSpPr>
            <p:nvPr/>
          </p:nvCxnSpPr>
          <p:spPr>
            <a:xfrm>
              <a:off x="8035847" y="3515096"/>
              <a:ext cx="3892516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Rechthoek 110">
              <a:extLst>
                <a:ext uri="{FF2B5EF4-FFF2-40B4-BE49-F238E27FC236}">
                  <a16:creationId xmlns:a16="http://schemas.microsoft.com/office/drawing/2014/main" id="{FED5C8D3-0AA3-90C8-B9B1-4962BBF3046D}"/>
                </a:ext>
              </a:extLst>
            </p:cNvPr>
            <p:cNvSpPr/>
            <p:nvPr/>
          </p:nvSpPr>
          <p:spPr>
            <a:xfrm>
              <a:off x="648668" y="3555208"/>
              <a:ext cx="1073671" cy="312839"/>
            </a:xfrm>
            <a:prstGeom prst="rect">
              <a:avLst/>
            </a:prstGeom>
            <a:noFill/>
            <a:ln w="31750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1400" b="1"/>
                <a:t>Oktober</a:t>
              </a:r>
            </a:p>
          </p:txBody>
        </p:sp>
        <p:sp>
          <p:nvSpPr>
            <p:cNvPr id="112" name="Rechthoek 111">
              <a:extLst>
                <a:ext uri="{FF2B5EF4-FFF2-40B4-BE49-F238E27FC236}">
                  <a16:creationId xmlns:a16="http://schemas.microsoft.com/office/drawing/2014/main" id="{B45E78A8-7526-3ACE-F2FF-53470E86FE38}"/>
                </a:ext>
              </a:extLst>
            </p:cNvPr>
            <p:cNvSpPr/>
            <p:nvPr/>
          </p:nvSpPr>
          <p:spPr>
            <a:xfrm>
              <a:off x="2363410" y="3576768"/>
              <a:ext cx="1073671" cy="312839"/>
            </a:xfrm>
            <a:prstGeom prst="rect">
              <a:avLst/>
            </a:prstGeom>
            <a:noFill/>
            <a:ln w="31750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1400" b="1"/>
                <a:t>November</a:t>
              </a:r>
            </a:p>
          </p:txBody>
        </p:sp>
        <p:sp>
          <p:nvSpPr>
            <p:cNvPr id="113" name="Rechthoek 112">
              <a:extLst>
                <a:ext uri="{FF2B5EF4-FFF2-40B4-BE49-F238E27FC236}">
                  <a16:creationId xmlns:a16="http://schemas.microsoft.com/office/drawing/2014/main" id="{952E563A-14F9-2D83-2F5E-0117526D1015}"/>
                </a:ext>
              </a:extLst>
            </p:cNvPr>
            <p:cNvSpPr/>
            <p:nvPr/>
          </p:nvSpPr>
          <p:spPr>
            <a:xfrm>
              <a:off x="5392241" y="3563376"/>
              <a:ext cx="1073671" cy="312839"/>
            </a:xfrm>
            <a:prstGeom prst="rect">
              <a:avLst/>
            </a:prstGeom>
            <a:noFill/>
            <a:ln w="31750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1400" b="1"/>
                <a:t>December</a:t>
              </a:r>
            </a:p>
          </p:txBody>
        </p:sp>
        <p:sp>
          <p:nvSpPr>
            <p:cNvPr id="114" name="Rechthoek 113">
              <a:extLst>
                <a:ext uri="{FF2B5EF4-FFF2-40B4-BE49-F238E27FC236}">
                  <a16:creationId xmlns:a16="http://schemas.microsoft.com/office/drawing/2014/main" id="{7109466D-9E7B-BA9F-FA1D-0C90B01AB11A}"/>
                </a:ext>
              </a:extLst>
            </p:cNvPr>
            <p:cNvSpPr/>
            <p:nvPr/>
          </p:nvSpPr>
          <p:spPr>
            <a:xfrm>
              <a:off x="9322138" y="3548895"/>
              <a:ext cx="1073671" cy="312839"/>
            </a:xfrm>
            <a:prstGeom prst="rect">
              <a:avLst/>
            </a:prstGeom>
            <a:noFill/>
            <a:ln w="31750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1400" b="1"/>
                <a:t>Januari</a:t>
              </a:r>
            </a:p>
          </p:txBody>
        </p:sp>
      </p:grpSp>
      <p:sp>
        <p:nvSpPr>
          <p:cNvPr id="116" name="Pijl: vijfhoek 2">
            <a:extLst>
              <a:ext uri="{FF2B5EF4-FFF2-40B4-BE49-F238E27FC236}">
                <a16:creationId xmlns:a16="http://schemas.microsoft.com/office/drawing/2014/main" id="{9FC8EFFE-F378-52C4-D59B-8EDE61622580}"/>
              </a:ext>
            </a:extLst>
          </p:cNvPr>
          <p:cNvSpPr/>
          <p:nvPr/>
        </p:nvSpPr>
        <p:spPr>
          <a:xfrm>
            <a:off x="271387" y="2802521"/>
            <a:ext cx="1177767" cy="636408"/>
          </a:xfrm>
          <a:prstGeom prst="homePlate">
            <a:avLst>
              <a:gd name="adj" fmla="val 37158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21" name="Afbeelding 120">
            <a:extLst>
              <a:ext uri="{FF2B5EF4-FFF2-40B4-BE49-F238E27FC236}">
                <a16:creationId xmlns:a16="http://schemas.microsoft.com/office/drawing/2014/main" id="{43116805-4DCB-5462-6EFB-69BD726D817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1932" y="2934968"/>
            <a:ext cx="340560" cy="352104"/>
          </a:xfrm>
          <a:prstGeom prst="rect">
            <a:avLst/>
          </a:prstGeom>
        </p:spPr>
      </p:pic>
      <p:sp>
        <p:nvSpPr>
          <p:cNvPr id="126" name="Pijl: vijfhoek 2">
            <a:extLst>
              <a:ext uri="{FF2B5EF4-FFF2-40B4-BE49-F238E27FC236}">
                <a16:creationId xmlns:a16="http://schemas.microsoft.com/office/drawing/2014/main" id="{EC18CA3E-0F0A-5933-D2B1-6AB81603E9F9}"/>
              </a:ext>
            </a:extLst>
          </p:cNvPr>
          <p:cNvSpPr/>
          <p:nvPr/>
        </p:nvSpPr>
        <p:spPr>
          <a:xfrm rot="5400000">
            <a:off x="5288533" y="2888534"/>
            <a:ext cx="901579" cy="717242"/>
          </a:xfrm>
          <a:prstGeom prst="homePlate">
            <a:avLst>
              <a:gd name="adj" fmla="val 37158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2" name="Afbeelding 131">
            <a:extLst>
              <a:ext uri="{FF2B5EF4-FFF2-40B4-BE49-F238E27FC236}">
                <a16:creationId xmlns:a16="http://schemas.microsoft.com/office/drawing/2014/main" id="{8821C892-75D4-DC75-3669-B091C52AEF7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20704" y="2977954"/>
            <a:ext cx="365464" cy="395421"/>
          </a:xfrm>
          <a:prstGeom prst="rect">
            <a:avLst/>
          </a:prstGeom>
        </p:spPr>
      </p:pic>
      <p:pic>
        <p:nvPicPr>
          <p:cNvPr id="135" name="Afbeelding 134">
            <a:extLst>
              <a:ext uri="{FF2B5EF4-FFF2-40B4-BE49-F238E27FC236}">
                <a16:creationId xmlns:a16="http://schemas.microsoft.com/office/drawing/2014/main" id="{C6E23979-EED7-665A-86B6-90855BE697D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flipH="1" flipV="1">
            <a:off x="1631289" y="3049471"/>
            <a:ext cx="169037" cy="169037"/>
          </a:xfrm>
          <a:prstGeom prst="rect">
            <a:avLst/>
          </a:prstGeom>
        </p:spPr>
      </p:pic>
      <p:sp>
        <p:nvSpPr>
          <p:cNvPr id="140" name="Pijl: vijfhoek 2">
            <a:extLst>
              <a:ext uri="{FF2B5EF4-FFF2-40B4-BE49-F238E27FC236}">
                <a16:creationId xmlns:a16="http://schemas.microsoft.com/office/drawing/2014/main" id="{893D9AC2-3A19-A770-7C7F-E77DC4AEC094}"/>
              </a:ext>
            </a:extLst>
          </p:cNvPr>
          <p:cNvSpPr/>
          <p:nvPr/>
        </p:nvSpPr>
        <p:spPr>
          <a:xfrm>
            <a:off x="5378467" y="4239219"/>
            <a:ext cx="1216466" cy="626462"/>
          </a:xfrm>
          <a:prstGeom prst="homePlate">
            <a:avLst>
              <a:gd name="adj" fmla="val 37158"/>
            </a:avLst>
          </a:prstGeom>
          <a:solidFill>
            <a:srgbClr val="A3B7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9" name="Linkeraccolade 148">
            <a:extLst>
              <a:ext uri="{FF2B5EF4-FFF2-40B4-BE49-F238E27FC236}">
                <a16:creationId xmlns:a16="http://schemas.microsoft.com/office/drawing/2014/main" id="{A09F4513-81BD-875B-9B8B-9C8EC5B2B7A9}"/>
              </a:ext>
            </a:extLst>
          </p:cNvPr>
          <p:cNvSpPr/>
          <p:nvPr/>
        </p:nvSpPr>
        <p:spPr>
          <a:xfrm rot="16200000">
            <a:off x="6081545" y="4526315"/>
            <a:ext cx="342853" cy="1715747"/>
          </a:xfrm>
          <a:prstGeom prst="leftBrace">
            <a:avLst>
              <a:gd name="adj1" fmla="val 56825"/>
              <a:gd name="adj2" fmla="val 50000"/>
            </a:avLst>
          </a:prstGeom>
          <a:ln>
            <a:solidFill>
              <a:srgbClr val="C3D1DE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6" name="Pijl: punthaak 29">
            <a:extLst>
              <a:ext uri="{FF2B5EF4-FFF2-40B4-BE49-F238E27FC236}">
                <a16:creationId xmlns:a16="http://schemas.microsoft.com/office/drawing/2014/main" id="{2480A239-FF1A-AC69-5EA5-564E3E10DF81}"/>
              </a:ext>
            </a:extLst>
          </p:cNvPr>
          <p:cNvSpPr/>
          <p:nvPr/>
        </p:nvSpPr>
        <p:spPr>
          <a:xfrm>
            <a:off x="5094312" y="2709035"/>
            <a:ext cx="400791" cy="826717"/>
          </a:xfrm>
          <a:prstGeom prst="chevron">
            <a:avLst>
              <a:gd name="adj" fmla="val 5721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59" name="Linkeraccolade 158">
            <a:extLst>
              <a:ext uri="{FF2B5EF4-FFF2-40B4-BE49-F238E27FC236}">
                <a16:creationId xmlns:a16="http://schemas.microsoft.com/office/drawing/2014/main" id="{3BF581CD-584D-DBB4-040E-030A1AE99F58}"/>
              </a:ext>
            </a:extLst>
          </p:cNvPr>
          <p:cNvSpPr/>
          <p:nvPr/>
        </p:nvSpPr>
        <p:spPr>
          <a:xfrm rot="16200000">
            <a:off x="9288170" y="3173193"/>
            <a:ext cx="342853" cy="4410258"/>
          </a:xfrm>
          <a:prstGeom prst="leftBrace">
            <a:avLst>
              <a:gd name="adj1" fmla="val 56825"/>
              <a:gd name="adj2" fmla="val 50000"/>
            </a:avLst>
          </a:prstGeom>
          <a:ln>
            <a:solidFill>
              <a:srgbClr val="C3D1DE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1" name="Pijl: vijfhoek 2">
            <a:extLst>
              <a:ext uri="{FF2B5EF4-FFF2-40B4-BE49-F238E27FC236}">
                <a16:creationId xmlns:a16="http://schemas.microsoft.com/office/drawing/2014/main" id="{632D4036-4998-F530-1266-0D9F2DE943C4}"/>
              </a:ext>
            </a:extLst>
          </p:cNvPr>
          <p:cNvSpPr/>
          <p:nvPr/>
        </p:nvSpPr>
        <p:spPr>
          <a:xfrm>
            <a:off x="7254467" y="4229032"/>
            <a:ext cx="1002019" cy="633050"/>
          </a:xfrm>
          <a:prstGeom prst="homePlate">
            <a:avLst>
              <a:gd name="adj" fmla="val 33862"/>
            </a:avLst>
          </a:prstGeom>
          <a:solidFill>
            <a:srgbClr val="A3B7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4" name="Pijl: vijfhoek 2">
            <a:extLst>
              <a:ext uri="{FF2B5EF4-FFF2-40B4-BE49-F238E27FC236}">
                <a16:creationId xmlns:a16="http://schemas.microsoft.com/office/drawing/2014/main" id="{891E4A57-3B8B-A111-ACE8-14E5F6807992}"/>
              </a:ext>
            </a:extLst>
          </p:cNvPr>
          <p:cNvSpPr/>
          <p:nvPr/>
        </p:nvSpPr>
        <p:spPr>
          <a:xfrm rot="16200000">
            <a:off x="9969586" y="4084493"/>
            <a:ext cx="853616" cy="720575"/>
          </a:xfrm>
          <a:prstGeom prst="homePlate">
            <a:avLst>
              <a:gd name="adj" fmla="val 33862"/>
            </a:avLst>
          </a:prstGeom>
          <a:solidFill>
            <a:srgbClr val="A3B7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67" name="Afbeelding 166">
            <a:extLst>
              <a:ext uri="{FF2B5EF4-FFF2-40B4-BE49-F238E27FC236}">
                <a16:creationId xmlns:a16="http://schemas.microsoft.com/office/drawing/2014/main" id="{A4BAB48B-E919-3877-8CEA-9A6013B8010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557398" y="5691404"/>
            <a:ext cx="470405" cy="470405"/>
          </a:xfrm>
          <a:prstGeom prst="rect">
            <a:avLst/>
          </a:prstGeom>
          <a:gradFill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</p:pic>
      <p:pic>
        <p:nvPicPr>
          <p:cNvPr id="168" name="Afbeelding 167">
            <a:extLst>
              <a:ext uri="{FF2B5EF4-FFF2-40B4-BE49-F238E27FC236}">
                <a16:creationId xmlns:a16="http://schemas.microsoft.com/office/drawing/2014/main" id="{49D89DFF-D488-E7C8-22EC-90E0A8452ED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64630" y="4277974"/>
            <a:ext cx="537904" cy="487475"/>
          </a:xfrm>
          <a:prstGeom prst="rect">
            <a:avLst/>
          </a:prstGeom>
        </p:spPr>
      </p:pic>
      <p:pic>
        <p:nvPicPr>
          <p:cNvPr id="169" name="Afbeelding 168">
            <a:extLst>
              <a:ext uri="{FF2B5EF4-FFF2-40B4-BE49-F238E27FC236}">
                <a16:creationId xmlns:a16="http://schemas.microsoft.com/office/drawing/2014/main" id="{88055615-7A4D-F0DB-A3D9-3206C8C1880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754770" y="4341920"/>
            <a:ext cx="436777" cy="430407"/>
          </a:xfrm>
          <a:prstGeom prst="rect">
            <a:avLst/>
          </a:prstGeom>
        </p:spPr>
      </p:pic>
      <p:sp>
        <p:nvSpPr>
          <p:cNvPr id="170" name="Pijl: punthaak 29">
            <a:extLst>
              <a:ext uri="{FF2B5EF4-FFF2-40B4-BE49-F238E27FC236}">
                <a16:creationId xmlns:a16="http://schemas.microsoft.com/office/drawing/2014/main" id="{AEF537CA-5665-33B8-8AC6-12B1B280DAFE}"/>
              </a:ext>
            </a:extLst>
          </p:cNvPr>
          <p:cNvSpPr/>
          <p:nvPr/>
        </p:nvSpPr>
        <p:spPr>
          <a:xfrm>
            <a:off x="7026518" y="4119000"/>
            <a:ext cx="400791" cy="826717"/>
          </a:xfrm>
          <a:prstGeom prst="chevron">
            <a:avLst>
              <a:gd name="adj" fmla="val 5721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pic>
        <p:nvPicPr>
          <p:cNvPr id="171" name="Afbeelding 170">
            <a:extLst>
              <a:ext uri="{FF2B5EF4-FFF2-40B4-BE49-F238E27FC236}">
                <a16:creationId xmlns:a16="http://schemas.microsoft.com/office/drawing/2014/main" id="{C8CE4682-C85E-2029-02EC-1016D7E3D4C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185879" y="4338514"/>
            <a:ext cx="393249" cy="393249"/>
          </a:xfrm>
          <a:prstGeom prst="rect">
            <a:avLst/>
          </a:prstGeom>
        </p:spPr>
      </p:pic>
      <p:cxnSp>
        <p:nvCxnSpPr>
          <p:cNvPr id="172" name="Rechte verbindingslijn 171">
            <a:extLst>
              <a:ext uri="{FF2B5EF4-FFF2-40B4-BE49-F238E27FC236}">
                <a16:creationId xmlns:a16="http://schemas.microsoft.com/office/drawing/2014/main" id="{F856739A-6F5F-91D0-21E0-F08451DDAE88}"/>
              </a:ext>
            </a:extLst>
          </p:cNvPr>
          <p:cNvCxnSpPr>
            <a:cxnSpLocks/>
          </p:cNvCxnSpPr>
          <p:nvPr/>
        </p:nvCxnSpPr>
        <p:spPr>
          <a:xfrm>
            <a:off x="8799539" y="2136962"/>
            <a:ext cx="0" cy="1365796"/>
          </a:xfrm>
          <a:prstGeom prst="line">
            <a:avLst/>
          </a:prstGeom>
          <a:ln w="12700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Rechte verbindingslijn 173">
            <a:extLst>
              <a:ext uri="{FF2B5EF4-FFF2-40B4-BE49-F238E27FC236}">
                <a16:creationId xmlns:a16="http://schemas.microsoft.com/office/drawing/2014/main" id="{AFDA9480-CA6F-272E-8CC3-E2903E4191DF}"/>
              </a:ext>
            </a:extLst>
          </p:cNvPr>
          <p:cNvCxnSpPr>
            <a:cxnSpLocks/>
          </p:cNvCxnSpPr>
          <p:nvPr/>
        </p:nvCxnSpPr>
        <p:spPr>
          <a:xfrm>
            <a:off x="7165460" y="2083183"/>
            <a:ext cx="0" cy="1614762"/>
          </a:xfrm>
          <a:prstGeom prst="line">
            <a:avLst/>
          </a:prstGeom>
          <a:ln w="12700" cmpd="dbl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5" name="Afbeelding 174">
            <a:extLst>
              <a:ext uri="{FF2B5EF4-FFF2-40B4-BE49-F238E27FC236}">
                <a16:creationId xmlns:a16="http://schemas.microsoft.com/office/drawing/2014/main" id="{99885022-7D05-2133-9013-04DCC84ED834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560450" y="4341920"/>
            <a:ext cx="402152" cy="402152"/>
          </a:xfrm>
          <a:prstGeom prst="rect">
            <a:avLst/>
          </a:prstGeom>
        </p:spPr>
      </p:pic>
      <p:pic>
        <p:nvPicPr>
          <p:cNvPr id="178" name="Afbeelding 177">
            <a:hlinkClick r:id="rId3"/>
            <a:extLst>
              <a:ext uri="{FF2B5EF4-FFF2-40B4-BE49-F238E27FC236}">
                <a16:creationId xmlns:a16="http://schemas.microsoft.com/office/drawing/2014/main" id="{99BC01E4-054E-D6C1-1693-E5F94A019B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1115" y="2130268"/>
            <a:ext cx="249152" cy="461665"/>
          </a:xfrm>
          <a:prstGeom prst="rect">
            <a:avLst/>
          </a:prstGeom>
        </p:spPr>
      </p:pic>
      <p:sp>
        <p:nvSpPr>
          <p:cNvPr id="3" name="Pijl: punthaak 29">
            <a:extLst>
              <a:ext uri="{FF2B5EF4-FFF2-40B4-BE49-F238E27FC236}">
                <a16:creationId xmlns:a16="http://schemas.microsoft.com/office/drawing/2014/main" id="{F309E38F-CD6F-2D55-D9A6-9CF59323A6E7}"/>
              </a:ext>
            </a:extLst>
          </p:cNvPr>
          <p:cNvSpPr/>
          <p:nvPr/>
        </p:nvSpPr>
        <p:spPr>
          <a:xfrm>
            <a:off x="5098856" y="4146921"/>
            <a:ext cx="400791" cy="826717"/>
          </a:xfrm>
          <a:prstGeom prst="chevron">
            <a:avLst>
              <a:gd name="adj" fmla="val 5721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81" name="Afgeronde rechthoek 180">
            <a:extLst>
              <a:ext uri="{FF2B5EF4-FFF2-40B4-BE49-F238E27FC236}">
                <a16:creationId xmlns:a16="http://schemas.microsoft.com/office/drawing/2014/main" id="{47E9F39B-79B1-BE0D-DB27-A50789E5AA96}"/>
              </a:ext>
            </a:extLst>
          </p:cNvPr>
          <p:cNvSpPr/>
          <p:nvPr/>
        </p:nvSpPr>
        <p:spPr>
          <a:xfrm>
            <a:off x="280897" y="1310651"/>
            <a:ext cx="11566320" cy="38293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rgbClr val="C00000"/>
                </a:solidFill>
              </a:rPr>
              <a:t>Voorkom een onjuiste loonberekening. Lever de definitieve regelinggegevens bij SIVI aan voor 15 december!</a:t>
            </a:r>
          </a:p>
        </p:txBody>
      </p:sp>
      <p:pic>
        <p:nvPicPr>
          <p:cNvPr id="187" name="Afbeelding 186" descr="Afbeelding met schermopname, Graphics, grafische vormgeving, Lettertype&#10;&#10;Automatisch gegenereerde beschrijving">
            <a:extLst>
              <a:ext uri="{FF2B5EF4-FFF2-40B4-BE49-F238E27FC236}">
                <a16:creationId xmlns:a16="http://schemas.microsoft.com/office/drawing/2014/main" id="{EFE12BF9-A756-52C2-6B54-9B137DB27EF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78240" y="2992110"/>
            <a:ext cx="320265" cy="212176"/>
          </a:xfrm>
          <a:prstGeom prst="rect">
            <a:avLst/>
          </a:prstGeom>
        </p:spPr>
      </p:pic>
      <p:grpSp>
        <p:nvGrpSpPr>
          <p:cNvPr id="193" name="Groep 192">
            <a:extLst>
              <a:ext uri="{FF2B5EF4-FFF2-40B4-BE49-F238E27FC236}">
                <a16:creationId xmlns:a16="http://schemas.microsoft.com/office/drawing/2014/main" id="{EE6DBEBD-C003-942A-EEDF-048762AD35BB}"/>
              </a:ext>
            </a:extLst>
          </p:cNvPr>
          <p:cNvGrpSpPr/>
          <p:nvPr/>
        </p:nvGrpSpPr>
        <p:grpSpPr>
          <a:xfrm>
            <a:off x="9109637" y="5698122"/>
            <a:ext cx="699917" cy="694664"/>
            <a:chOff x="9175206" y="5739781"/>
            <a:chExt cx="578511" cy="574169"/>
          </a:xfrm>
        </p:grpSpPr>
        <p:grpSp>
          <p:nvGrpSpPr>
            <p:cNvPr id="190" name="Tijdelijke aanduiding voor inhoud 85" descr="Mannelijke kantoormedewerker silhouet">
              <a:extLst>
                <a:ext uri="{FF2B5EF4-FFF2-40B4-BE49-F238E27FC236}">
                  <a16:creationId xmlns:a16="http://schemas.microsoft.com/office/drawing/2014/main" id="{21111CA1-75EF-D8A9-E659-B188B700E18F}"/>
                </a:ext>
              </a:extLst>
            </p:cNvPr>
            <p:cNvGrpSpPr/>
            <p:nvPr/>
          </p:nvGrpSpPr>
          <p:grpSpPr>
            <a:xfrm>
              <a:off x="9277716" y="5739781"/>
              <a:ext cx="373555" cy="470123"/>
              <a:chOff x="9277716" y="5739781"/>
              <a:chExt cx="373555" cy="470123"/>
            </a:xfrm>
            <a:solidFill>
              <a:srgbClr val="000000"/>
            </a:solidFill>
          </p:grpSpPr>
          <p:sp>
            <p:nvSpPr>
              <p:cNvPr id="191" name="Vrije vorm 190">
                <a:extLst>
                  <a:ext uri="{FF2B5EF4-FFF2-40B4-BE49-F238E27FC236}">
                    <a16:creationId xmlns:a16="http://schemas.microsoft.com/office/drawing/2014/main" id="{3BB19ACA-785F-A7F6-D4D7-AAFE9B8B4629}"/>
                  </a:ext>
                </a:extLst>
              </p:cNvPr>
              <p:cNvSpPr/>
              <p:nvPr/>
            </p:nvSpPr>
            <p:spPr>
              <a:xfrm>
                <a:off x="9277716" y="5739781"/>
                <a:ext cx="373555" cy="470123"/>
              </a:xfrm>
              <a:custGeom>
                <a:avLst/>
                <a:gdLst>
                  <a:gd name="connsiteX0" fmla="*/ 373555 w 373555"/>
                  <a:gd name="connsiteY0" fmla="*/ 337356 h 470123"/>
                  <a:gd name="connsiteX1" fmla="*/ 353265 w 373555"/>
                  <a:gd name="connsiteY1" fmla="*/ 296667 h 470123"/>
                  <a:gd name="connsiteX2" fmla="*/ 278125 w 373555"/>
                  <a:gd name="connsiteY2" fmla="*/ 257877 h 470123"/>
                  <a:gd name="connsiteX3" fmla="*/ 248483 w 373555"/>
                  <a:gd name="connsiteY3" fmla="*/ 245710 h 470123"/>
                  <a:gd name="connsiteX4" fmla="*/ 241010 w 373555"/>
                  <a:gd name="connsiteY4" fmla="*/ 234561 h 470123"/>
                  <a:gd name="connsiteX5" fmla="*/ 241010 w 373555"/>
                  <a:gd name="connsiteY5" fmla="*/ 216802 h 470123"/>
                  <a:gd name="connsiteX6" fmla="*/ 277197 w 373555"/>
                  <a:gd name="connsiteY6" fmla="*/ 144633 h 470123"/>
                  <a:gd name="connsiteX7" fmla="*/ 277197 w 373555"/>
                  <a:gd name="connsiteY7" fmla="*/ 140668 h 470123"/>
                  <a:gd name="connsiteX8" fmla="*/ 290394 w 373555"/>
                  <a:gd name="connsiteY8" fmla="*/ 123710 h 470123"/>
                  <a:gd name="connsiteX9" fmla="*/ 297090 w 373555"/>
                  <a:gd name="connsiteY9" fmla="*/ 99871 h 470123"/>
                  <a:gd name="connsiteX10" fmla="*/ 235912 w 373555"/>
                  <a:gd name="connsiteY10" fmla="*/ 11039 h 470123"/>
                  <a:gd name="connsiteX11" fmla="*/ 221738 w 373555"/>
                  <a:gd name="connsiteY11" fmla="*/ 12245 h 470123"/>
                  <a:gd name="connsiteX12" fmla="*/ 221738 w 373555"/>
                  <a:gd name="connsiteY12" fmla="*/ 12245 h 470123"/>
                  <a:gd name="connsiteX13" fmla="*/ 220991 w 373555"/>
                  <a:gd name="connsiteY13" fmla="*/ 12763 h 470123"/>
                  <a:gd name="connsiteX14" fmla="*/ 218298 w 373555"/>
                  <a:gd name="connsiteY14" fmla="*/ 9081 h 470123"/>
                  <a:gd name="connsiteX15" fmla="*/ 206480 w 373555"/>
                  <a:gd name="connsiteY15" fmla="*/ 1620 h 470123"/>
                  <a:gd name="connsiteX16" fmla="*/ 80419 w 373555"/>
                  <a:gd name="connsiteY16" fmla="*/ 89241 h 470123"/>
                  <a:gd name="connsiteX17" fmla="*/ 80196 w 373555"/>
                  <a:gd name="connsiteY17" fmla="*/ 90446 h 470123"/>
                  <a:gd name="connsiteX18" fmla="*/ 64775 w 373555"/>
                  <a:gd name="connsiteY18" fmla="*/ 128363 h 470123"/>
                  <a:gd name="connsiteX19" fmla="*/ 66453 w 373555"/>
                  <a:gd name="connsiteY19" fmla="*/ 136718 h 470123"/>
                  <a:gd name="connsiteX20" fmla="*/ 69789 w 373555"/>
                  <a:gd name="connsiteY20" fmla="*/ 137727 h 470123"/>
                  <a:gd name="connsiteX21" fmla="*/ 96406 w 373555"/>
                  <a:gd name="connsiteY21" fmla="*/ 137727 h 470123"/>
                  <a:gd name="connsiteX22" fmla="*/ 96406 w 373555"/>
                  <a:gd name="connsiteY22" fmla="*/ 144633 h 470123"/>
                  <a:gd name="connsiteX23" fmla="*/ 132509 w 373555"/>
                  <a:gd name="connsiteY23" fmla="*/ 216760 h 470123"/>
                  <a:gd name="connsiteX24" fmla="*/ 132509 w 373555"/>
                  <a:gd name="connsiteY24" fmla="*/ 234561 h 470123"/>
                  <a:gd name="connsiteX25" fmla="*/ 125031 w 373555"/>
                  <a:gd name="connsiteY25" fmla="*/ 245710 h 470123"/>
                  <a:gd name="connsiteX26" fmla="*/ 95219 w 373555"/>
                  <a:gd name="connsiteY26" fmla="*/ 257925 h 470123"/>
                  <a:gd name="connsiteX27" fmla="*/ 20386 w 373555"/>
                  <a:gd name="connsiteY27" fmla="*/ 296583 h 470123"/>
                  <a:gd name="connsiteX28" fmla="*/ 0 w 373555"/>
                  <a:gd name="connsiteY28" fmla="*/ 337470 h 470123"/>
                  <a:gd name="connsiteX29" fmla="*/ 0 w 373555"/>
                  <a:gd name="connsiteY29" fmla="*/ 440144 h 470123"/>
                  <a:gd name="connsiteX30" fmla="*/ 2682 w 373555"/>
                  <a:gd name="connsiteY30" fmla="*/ 441952 h 470123"/>
                  <a:gd name="connsiteX31" fmla="*/ 188727 w 373555"/>
                  <a:gd name="connsiteY31" fmla="*/ 470124 h 470123"/>
                  <a:gd name="connsiteX32" fmla="*/ 371157 w 373555"/>
                  <a:gd name="connsiteY32" fmla="*/ 441759 h 470123"/>
                  <a:gd name="connsiteX33" fmla="*/ 373555 w 373555"/>
                  <a:gd name="connsiteY33" fmla="*/ 439915 h 470123"/>
                  <a:gd name="connsiteX34" fmla="*/ 92044 w 373555"/>
                  <a:gd name="connsiteY34" fmla="*/ 92633 h 470123"/>
                  <a:gd name="connsiteX35" fmla="*/ 92260 w 373555"/>
                  <a:gd name="connsiteY35" fmla="*/ 91428 h 470123"/>
                  <a:gd name="connsiteX36" fmla="*/ 204431 w 373555"/>
                  <a:gd name="connsiteY36" fmla="*/ 13486 h 470123"/>
                  <a:gd name="connsiteX37" fmla="*/ 208559 w 373555"/>
                  <a:gd name="connsiteY37" fmla="*/ 16180 h 470123"/>
                  <a:gd name="connsiteX38" fmla="*/ 214724 w 373555"/>
                  <a:gd name="connsiteY38" fmla="*/ 24616 h 470123"/>
                  <a:gd name="connsiteX39" fmla="*/ 223034 w 373555"/>
                  <a:gd name="connsiteY39" fmla="*/ 26008 h 470123"/>
                  <a:gd name="connsiteX40" fmla="*/ 228608 w 373555"/>
                  <a:gd name="connsiteY40" fmla="*/ 22127 h 470123"/>
                  <a:gd name="connsiteX41" fmla="*/ 230639 w 373555"/>
                  <a:gd name="connsiteY41" fmla="*/ 21874 h 470123"/>
                  <a:gd name="connsiteX42" fmla="*/ 285110 w 373555"/>
                  <a:gd name="connsiteY42" fmla="*/ 100919 h 470123"/>
                  <a:gd name="connsiteX43" fmla="*/ 280891 w 373555"/>
                  <a:gd name="connsiteY43" fmla="*/ 116346 h 470123"/>
                  <a:gd name="connsiteX44" fmla="*/ 276595 w 373555"/>
                  <a:gd name="connsiteY44" fmla="*/ 121860 h 470123"/>
                  <a:gd name="connsiteX45" fmla="*/ 266025 w 373555"/>
                  <a:gd name="connsiteY45" fmla="*/ 99437 h 470123"/>
                  <a:gd name="connsiteX46" fmla="*/ 245566 w 373555"/>
                  <a:gd name="connsiteY46" fmla="*/ 75965 h 470123"/>
                  <a:gd name="connsiteX47" fmla="*/ 239510 w 373555"/>
                  <a:gd name="connsiteY47" fmla="*/ 74097 h 470123"/>
                  <a:gd name="connsiteX48" fmla="*/ 213916 w 373555"/>
                  <a:gd name="connsiteY48" fmla="*/ 95062 h 470123"/>
                  <a:gd name="connsiteX49" fmla="*/ 156668 w 373555"/>
                  <a:gd name="connsiteY49" fmla="*/ 125633 h 470123"/>
                  <a:gd name="connsiteX50" fmla="*/ 80425 w 373555"/>
                  <a:gd name="connsiteY50" fmla="*/ 125633 h 470123"/>
                  <a:gd name="connsiteX51" fmla="*/ 92044 w 373555"/>
                  <a:gd name="connsiteY51" fmla="*/ 92633 h 470123"/>
                  <a:gd name="connsiteX52" fmla="*/ 108459 w 373555"/>
                  <a:gd name="connsiteY52" fmla="*/ 144633 h 470123"/>
                  <a:gd name="connsiteX53" fmla="*/ 108459 w 373555"/>
                  <a:gd name="connsiteY53" fmla="*/ 137697 h 470123"/>
                  <a:gd name="connsiteX54" fmla="*/ 156668 w 373555"/>
                  <a:gd name="connsiteY54" fmla="*/ 137697 h 470123"/>
                  <a:gd name="connsiteX55" fmla="*/ 223341 w 373555"/>
                  <a:gd name="connsiteY55" fmla="*/ 102595 h 470123"/>
                  <a:gd name="connsiteX56" fmla="*/ 239214 w 373555"/>
                  <a:gd name="connsiteY56" fmla="*/ 87017 h 470123"/>
                  <a:gd name="connsiteX57" fmla="*/ 256949 w 373555"/>
                  <a:gd name="connsiteY57" fmla="*/ 107367 h 470123"/>
                  <a:gd name="connsiteX58" fmla="*/ 265145 w 373555"/>
                  <a:gd name="connsiteY58" fmla="*/ 129224 h 470123"/>
                  <a:gd name="connsiteX59" fmla="*/ 265145 w 373555"/>
                  <a:gd name="connsiteY59" fmla="*/ 138613 h 470123"/>
                  <a:gd name="connsiteX60" fmla="*/ 265145 w 373555"/>
                  <a:gd name="connsiteY60" fmla="*/ 144639 h 470123"/>
                  <a:gd name="connsiteX61" fmla="*/ 186805 w 373555"/>
                  <a:gd name="connsiteY61" fmla="*/ 222979 h 470123"/>
                  <a:gd name="connsiteX62" fmla="*/ 186805 w 373555"/>
                  <a:gd name="connsiteY62" fmla="*/ 222979 h 470123"/>
                  <a:gd name="connsiteX63" fmla="*/ 108459 w 373555"/>
                  <a:gd name="connsiteY63" fmla="*/ 144633 h 470123"/>
                  <a:gd name="connsiteX64" fmla="*/ 129617 w 373555"/>
                  <a:gd name="connsiteY64" fmla="*/ 256858 h 470123"/>
                  <a:gd name="connsiteX65" fmla="*/ 144561 w 373555"/>
                  <a:gd name="connsiteY65" fmla="*/ 234561 h 470123"/>
                  <a:gd name="connsiteX66" fmla="*/ 144561 w 373555"/>
                  <a:gd name="connsiteY66" fmla="*/ 224510 h 470123"/>
                  <a:gd name="connsiteX67" fmla="*/ 228964 w 373555"/>
                  <a:gd name="connsiteY67" fmla="*/ 224510 h 470123"/>
                  <a:gd name="connsiteX68" fmla="*/ 228964 w 373555"/>
                  <a:gd name="connsiteY68" fmla="*/ 234531 h 470123"/>
                  <a:gd name="connsiteX69" fmla="*/ 243909 w 373555"/>
                  <a:gd name="connsiteY69" fmla="*/ 256828 h 470123"/>
                  <a:gd name="connsiteX70" fmla="*/ 254822 w 373555"/>
                  <a:gd name="connsiteY70" fmla="*/ 261306 h 470123"/>
                  <a:gd name="connsiteX71" fmla="*/ 227162 w 373555"/>
                  <a:gd name="connsiteY71" fmla="*/ 457571 h 470123"/>
                  <a:gd name="connsiteX72" fmla="*/ 194892 w 373555"/>
                  <a:gd name="connsiteY72" fmla="*/ 458276 h 470123"/>
                  <a:gd name="connsiteX73" fmla="*/ 216146 w 373555"/>
                  <a:gd name="connsiteY73" fmla="*/ 436161 h 470123"/>
                  <a:gd name="connsiteX74" fmla="*/ 208656 w 373555"/>
                  <a:gd name="connsiteY74" fmla="*/ 310816 h 470123"/>
                  <a:gd name="connsiteX75" fmla="*/ 221949 w 373555"/>
                  <a:gd name="connsiteY75" fmla="*/ 265156 h 470123"/>
                  <a:gd name="connsiteX76" fmla="*/ 151660 w 373555"/>
                  <a:gd name="connsiteY76" fmla="*/ 265156 h 470123"/>
                  <a:gd name="connsiteX77" fmla="*/ 164815 w 373555"/>
                  <a:gd name="connsiteY77" fmla="*/ 310401 h 470123"/>
                  <a:gd name="connsiteX78" fmla="*/ 157482 w 373555"/>
                  <a:gd name="connsiteY78" fmla="*/ 436167 h 470123"/>
                  <a:gd name="connsiteX79" fmla="*/ 178688 w 373555"/>
                  <a:gd name="connsiteY79" fmla="*/ 458240 h 470123"/>
                  <a:gd name="connsiteX80" fmla="*/ 146345 w 373555"/>
                  <a:gd name="connsiteY80" fmla="*/ 457361 h 470123"/>
                  <a:gd name="connsiteX81" fmla="*/ 118709 w 373555"/>
                  <a:gd name="connsiteY81" fmla="*/ 261336 h 470123"/>
                  <a:gd name="connsiteX82" fmla="*/ 198881 w 373555"/>
                  <a:gd name="connsiteY82" fmla="*/ 301313 h 470123"/>
                  <a:gd name="connsiteX83" fmla="*/ 174728 w 373555"/>
                  <a:gd name="connsiteY83" fmla="*/ 301313 h 470123"/>
                  <a:gd name="connsiteX84" fmla="*/ 167714 w 373555"/>
                  <a:gd name="connsiteY84" fmla="*/ 277209 h 470123"/>
                  <a:gd name="connsiteX85" fmla="*/ 205896 w 373555"/>
                  <a:gd name="connsiteY85" fmla="*/ 277209 h 470123"/>
                  <a:gd name="connsiteX86" fmla="*/ 176711 w 373555"/>
                  <a:gd name="connsiteY86" fmla="*/ 313366 h 470123"/>
                  <a:gd name="connsiteX87" fmla="*/ 196736 w 373555"/>
                  <a:gd name="connsiteY87" fmla="*/ 313366 h 470123"/>
                  <a:gd name="connsiteX88" fmla="*/ 203799 w 373555"/>
                  <a:gd name="connsiteY88" fmla="*/ 431617 h 470123"/>
                  <a:gd name="connsiteX89" fmla="*/ 186811 w 373555"/>
                  <a:gd name="connsiteY89" fmla="*/ 449298 h 470123"/>
                  <a:gd name="connsiteX90" fmla="*/ 169817 w 373555"/>
                  <a:gd name="connsiteY90" fmla="*/ 431611 h 470123"/>
                  <a:gd name="connsiteX91" fmla="*/ 107260 w 373555"/>
                  <a:gd name="connsiteY91" fmla="*/ 266488 h 470123"/>
                  <a:gd name="connsiteX92" fmla="*/ 134088 w 373555"/>
                  <a:gd name="connsiteY92" fmla="*/ 456740 h 470123"/>
                  <a:gd name="connsiteX93" fmla="*/ 12058 w 373555"/>
                  <a:gd name="connsiteY93" fmla="*/ 433563 h 470123"/>
                  <a:gd name="connsiteX94" fmla="*/ 12058 w 373555"/>
                  <a:gd name="connsiteY94" fmla="*/ 337615 h 470123"/>
                  <a:gd name="connsiteX95" fmla="*/ 27919 w 373555"/>
                  <a:gd name="connsiteY95" fmla="*/ 305990 h 470123"/>
                  <a:gd name="connsiteX96" fmla="*/ 98678 w 373555"/>
                  <a:gd name="connsiteY96" fmla="*/ 269519 h 470123"/>
                  <a:gd name="connsiteX97" fmla="*/ 274871 w 373555"/>
                  <a:gd name="connsiteY97" fmla="*/ 269501 h 470123"/>
                  <a:gd name="connsiteX98" fmla="*/ 345757 w 373555"/>
                  <a:gd name="connsiteY98" fmla="*/ 306062 h 470123"/>
                  <a:gd name="connsiteX99" fmla="*/ 361503 w 373555"/>
                  <a:gd name="connsiteY99" fmla="*/ 337470 h 470123"/>
                  <a:gd name="connsiteX100" fmla="*/ 361503 w 373555"/>
                  <a:gd name="connsiteY100" fmla="*/ 433756 h 470123"/>
                  <a:gd name="connsiteX101" fmla="*/ 239389 w 373555"/>
                  <a:gd name="connsiteY101" fmla="*/ 456999 h 470123"/>
                  <a:gd name="connsiteX102" fmla="*/ 266290 w 373555"/>
                  <a:gd name="connsiteY102" fmla="*/ 266476 h 470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</a:cxnLst>
                <a:rect l="l" t="t" r="r" b="b"/>
                <a:pathLst>
                  <a:path w="373555" h="470123">
                    <a:moveTo>
                      <a:pt x="373555" y="337356"/>
                    </a:moveTo>
                    <a:cubicBezTo>
                      <a:pt x="373255" y="321432"/>
                      <a:pt x="365803" y="306489"/>
                      <a:pt x="353265" y="296667"/>
                    </a:cubicBezTo>
                    <a:cubicBezTo>
                      <a:pt x="331408" y="278781"/>
                      <a:pt x="305436" y="267639"/>
                      <a:pt x="278125" y="257877"/>
                    </a:cubicBezTo>
                    <a:lnTo>
                      <a:pt x="248483" y="245710"/>
                    </a:lnTo>
                    <a:cubicBezTo>
                      <a:pt x="243953" y="243863"/>
                      <a:pt x="240997" y="239453"/>
                      <a:pt x="241010" y="234561"/>
                    </a:cubicBezTo>
                    <a:lnTo>
                      <a:pt x="241010" y="216802"/>
                    </a:lnTo>
                    <a:cubicBezTo>
                      <a:pt x="263763" y="199786"/>
                      <a:pt x="277171" y="173045"/>
                      <a:pt x="277197" y="144633"/>
                    </a:cubicBezTo>
                    <a:lnTo>
                      <a:pt x="277197" y="140668"/>
                    </a:lnTo>
                    <a:lnTo>
                      <a:pt x="290394" y="123710"/>
                    </a:lnTo>
                    <a:cubicBezTo>
                      <a:pt x="295645" y="116939"/>
                      <a:pt x="298047" y="108386"/>
                      <a:pt x="297090" y="99871"/>
                    </a:cubicBezTo>
                    <a:cubicBezTo>
                      <a:pt x="293611" y="61608"/>
                      <a:pt x="270419" y="27933"/>
                      <a:pt x="235912" y="11039"/>
                    </a:cubicBezTo>
                    <a:cubicBezTo>
                      <a:pt x="231317" y="8849"/>
                      <a:pt x="225898" y="9310"/>
                      <a:pt x="221738" y="12245"/>
                    </a:cubicBezTo>
                    <a:lnTo>
                      <a:pt x="221738" y="12245"/>
                    </a:lnTo>
                    <a:lnTo>
                      <a:pt x="220991" y="12763"/>
                    </a:lnTo>
                    <a:lnTo>
                      <a:pt x="218298" y="9081"/>
                    </a:lnTo>
                    <a:cubicBezTo>
                      <a:pt x="215482" y="5148"/>
                      <a:pt x="211242" y="2471"/>
                      <a:pt x="206480" y="1620"/>
                    </a:cubicBezTo>
                    <a:cubicBezTo>
                      <a:pt x="147564" y="-8585"/>
                      <a:pt x="91387" y="30462"/>
                      <a:pt x="80419" y="89241"/>
                    </a:cubicBezTo>
                    <a:lnTo>
                      <a:pt x="80196" y="90446"/>
                    </a:lnTo>
                    <a:cubicBezTo>
                      <a:pt x="77682" y="104000"/>
                      <a:pt x="72435" y="116901"/>
                      <a:pt x="64775" y="128363"/>
                    </a:cubicBezTo>
                    <a:cubicBezTo>
                      <a:pt x="62931" y="131133"/>
                      <a:pt x="63683" y="134874"/>
                      <a:pt x="66453" y="136718"/>
                    </a:cubicBezTo>
                    <a:cubicBezTo>
                      <a:pt x="67442" y="137375"/>
                      <a:pt x="68602" y="137727"/>
                      <a:pt x="69789" y="137727"/>
                    </a:cubicBezTo>
                    <a:lnTo>
                      <a:pt x="96406" y="137727"/>
                    </a:lnTo>
                    <a:lnTo>
                      <a:pt x="96406" y="144633"/>
                    </a:lnTo>
                    <a:cubicBezTo>
                      <a:pt x="96426" y="173016"/>
                      <a:pt x="109800" y="199735"/>
                      <a:pt x="132509" y="216760"/>
                    </a:cubicBezTo>
                    <a:lnTo>
                      <a:pt x="132509" y="234561"/>
                    </a:lnTo>
                    <a:cubicBezTo>
                      <a:pt x="132518" y="239453"/>
                      <a:pt x="129561" y="243862"/>
                      <a:pt x="125031" y="245710"/>
                    </a:cubicBezTo>
                    <a:lnTo>
                      <a:pt x="95219" y="257925"/>
                    </a:lnTo>
                    <a:cubicBezTo>
                      <a:pt x="67987" y="267693"/>
                      <a:pt x="42117" y="278812"/>
                      <a:pt x="20386" y="296583"/>
                    </a:cubicBezTo>
                    <a:cubicBezTo>
                      <a:pt x="7774" y="306441"/>
                      <a:pt x="283" y="321464"/>
                      <a:pt x="0" y="337470"/>
                    </a:cubicBezTo>
                    <a:lnTo>
                      <a:pt x="0" y="440144"/>
                    </a:lnTo>
                    <a:lnTo>
                      <a:pt x="2682" y="441952"/>
                    </a:lnTo>
                    <a:cubicBezTo>
                      <a:pt x="30866" y="460741"/>
                      <a:pt x="110116" y="470124"/>
                      <a:pt x="188727" y="470124"/>
                    </a:cubicBezTo>
                    <a:cubicBezTo>
                      <a:pt x="267670" y="470124"/>
                      <a:pt x="345974" y="460657"/>
                      <a:pt x="371157" y="441759"/>
                    </a:cubicBezTo>
                    <a:lnTo>
                      <a:pt x="373555" y="439915"/>
                    </a:lnTo>
                    <a:close/>
                    <a:moveTo>
                      <a:pt x="92044" y="92633"/>
                    </a:moveTo>
                    <a:lnTo>
                      <a:pt x="92260" y="91428"/>
                    </a:lnTo>
                    <a:cubicBezTo>
                      <a:pt x="102025" y="39131"/>
                      <a:pt x="152013" y="4397"/>
                      <a:pt x="204431" y="13486"/>
                    </a:cubicBezTo>
                    <a:cubicBezTo>
                      <a:pt x="206101" y="13823"/>
                      <a:pt x="207578" y="14787"/>
                      <a:pt x="208559" y="16180"/>
                    </a:cubicBezTo>
                    <a:lnTo>
                      <a:pt x="214724" y="24616"/>
                    </a:lnTo>
                    <a:cubicBezTo>
                      <a:pt x="216655" y="27262"/>
                      <a:pt x="220346" y="27880"/>
                      <a:pt x="223034" y="26008"/>
                    </a:cubicBezTo>
                    <a:lnTo>
                      <a:pt x="228608" y="22127"/>
                    </a:lnTo>
                    <a:cubicBezTo>
                      <a:pt x="229193" y="21692"/>
                      <a:pt x="229965" y="21595"/>
                      <a:pt x="230639" y="21874"/>
                    </a:cubicBezTo>
                    <a:cubicBezTo>
                      <a:pt x="261353" y="36903"/>
                      <a:pt x="282002" y="66867"/>
                      <a:pt x="285110" y="100919"/>
                    </a:cubicBezTo>
                    <a:cubicBezTo>
                      <a:pt x="285810" y="106418"/>
                      <a:pt x="284292" y="111969"/>
                      <a:pt x="280891" y="116346"/>
                    </a:cubicBezTo>
                    <a:lnTo>
                      <a:pt x="276595" y="121860"/>
                    </a:lnTo>
                    <a:cubicBezTo>
                      <a:pt x="275224" y="113549"/>
                      <a:pt x="271563" y="105784"/>
                      <a:pt x="266025" y="99437"/>
                    </a:cubicBezTo>
                    <a:lnTo>
                      <a:pt x="245566" y="75965"/>
                    </a:lnTo>
                    <a:cubicBezTo>
                      <a:pt x="244064" y="74245"/>
                      <a:pt x="241719" y="73522"/>
                      <a:pt x="239510" y="74097"/>
                    </a:cubicBezTo>
                    <a:cubicBezTo>
                      <a:pt x="228349" y="76990"/>
                      <a:pt x="221341" y="85770"/>
                      <a:pt x="213916" y="95062"/>
                    </a:cubicBezTo>
                    <a:cubicBezTo>
                      <a:pt x="202467" y="109392"/>
                      <a:pt x="189493" y="125633"/>
                      <a:pt x="156668" y="125633"/>
                    </a:cubicBezTo>
                    <a:lnTo>
                      <a:pt x="80425" y="125633"/>
                    </a:lnTo>
                    <a:cubicBezTo>
                      <a:pt x="85983" y="115301"/>
                      <a:pt x="89902" y="104169"/>
                      <a:pt x="92044" y="92633"/>
                    </a:cubicBezTo>
                    <a:close/>
                    <a:moveTo>
                      <a:pt x="108459" y="144633"/>
                    </a:moveTo>
                    <a:lnTo>
                      <a:pt x="108459" y="137697"/>
                    </a:lnTo>
                    <a:lnTo>
                      <a:pt x="156668" y="137697"/>
                    </a:lnTo>
                    <a:cubicBezTo>
                      <a:pt x="195302" y="137697"/>
                      <a:pt x="211506" y="117413"/>
                      <a:pt x="223341" y="102595"/>
                    </a:cubicBezTo>
                    <a:cubicBezTo>
                      <a:pt x="227501" y="96362"/>
                      <a:pt x="232905" y="91058"/>
                      <a:pt x="239214" y="87017"/>
                    </a:cubicBezTo>
                    <a:lnTo>
                      <a:pt x="256949" y="107367"/>
                    </a:lnTo>
                    <a:cubicBezTo>
                      <a:pt x="262228" y="113426"/>
                      <a:pt x="265139" y="121188"/>
                      <a:pt x="265145" y="129224"/>
                    </a:cubicBezTo>
                    <a:lnTo>
                      <a:pt x="265145" y="138613"/>
                    </a:lnTo>
                    <a:lnTo>
                      <a:pt x="265145" y="144639"/>
                    </a:lnTo>
                    <a:cubicBezTo>
                      <a:pt x="265098" y="187886"/>
                      <a:pt x="230052" y="222933"/>
                      <a:pt x="186805" y="222979"/>
                    </a:cubicBezTo>
                    <a:lnTo>
                      <a:pt x="186805" y="222979"/>
                    </a:lnTo>
                    <a:cubicBezTo>
                      <a:pt x="143553" y="222936"/>
                      <a:pt x="108502" y="187885"/>
                      <a:pt x="108459" y="144633"/>
                    </a:cubicBezTo>
                    <a:close/>
                    <a:moveTo>
                      <a:pt x="129617" y="256858"/>
                    </a:moveTo>
                    <a:cubicBezTo>
                      <a:pt x="138673" y="253162"/>
                      <a:pt x="144584" y="244344"/>
                      <a:pt x="144561" y="234561"/>
                    </a:cubicBezTo>
                    <a:lnTo>
                      <a:pt x="144561" y="224510"/>
                    </a:lnTo>
                    <a:cubicBezTo>
                      <a:pt x="170949" y="238527"/>
                      <a:pt x="202576" y="238527"/>
                      <a:pt x="228964" y="224510"/>
                    </a:cubicBezTo>
                    <a:lnTo>
                      <a:pt x="228964" y="234531"/>
                    </a:lnTo>
                    <a:cubicBezTo>
                      <a:pt x="228939" y="244314"/>
                      <a:pt x="234851" y="253133"/>
                      <a:pt x="243909" y="256828"/>
                    </a:cubicBezTo>
                    <a:lnTo>
                      <a:pt x="254822" y="261306"/>
                    </a:lnTo>
                    <a:lnTo>
                      <a:pt x="227162" y="457571"/>
                    </a:lnTo>
                    <a:cubicBezTo>
                      <a:pt x="216544" y="457987"/>
                      <a:pt x="205745" y="458216"/>
                      <a:pt x="194892" y="458276"/>
                    </a:cubicBezTo>
                    <a:lnTo>
                      <a:pt x="216146" y="436161"/>
                    </a:lnTo>
                    <a:lnTo>
                      <a:pt x="208656" y="310816"/>
                    </a:lnTo>
                    <a:lnTo>
                      <a:pt x="221949" y="265156"/>
                    </a:lnTo>
                    <a:lnTo>
                      <a:pt x="151660" y="265156"/>
                    </a:lnTo>
                    <a:lnTo>
                      <a:pt x="164815" y="310401"/>
                    </a:lnTo>
                    <a:lnTo>
                      <a:pt x="157482" y="436167"/>
                    </a:lnTo>
                    <a:lnTo>
                      <a:pt x="178688" y="458240"/>
                    </a:lnTo>
                    <a:cubicBezTo>
                      <a:pt x="167841" y="458120"/>
                      <a:pt x="156993" y="457837"/>
                      <a:pt x="146345" y="457361"/>
                    </a:cubicBezTo>
                    <a:lnTo>
                      <a:pt x="118709" y="261336"/>
                    </a:lnTo>
                    <a:close/>
                    <a:moveTo>
                      <a:pt x="198881" y="301313"/>
                    </a:moveTo>
                    <a:lnTo>
                      <a:pt x="174728" y="301313"/>
                    </a:lnTo>
                    <a:lnTo>
                      <a:pt x="167714" y="277209"/>
                    </a:lnTo>
                    <a:lnTo>
                      <a:pt x="205896" y="277209"/>
                    </a:lnTo>
                    <a:close/>
                    <a:moveTo>
                      <a:pt x="176711" y="313366"/>
                    </a:moveTo>
                    <a:lnTo>
                      <a:pt x="196736" y="313366"/>
                    </a:lnTo>
                    <a:lnTo>
                      <a:pt x="203799" y="431617"/>
                    </a:lnTo>
                    <a:lnTo>
                      <a:pt x="186811" y="449298"/>
                    </a:lnTo>
                    <a:lnTo>
                      <a:pt x="169817" y="431611"/>
                    </a:lnTo>
                    <a:close/>
                    <a:moveTo>
                      <a:pt x="107260" y="266488"/>
                    </a:moveTo>
                    <a:lnTo>
                      <a:pt x="134088" y="456740"/>
                    </a:lnTo>
                    <a:cubicBezTo>
                      <a:pt x="80702" y="453630"/>
                      <a:pt x="33481" y="445893"/>
                      <a:pt x="12058" y="433563"/>
                    </a:cubicBezTo>
                    <a:lnTo>
                      <a:pt x="12058" y="337615"/>
                    </a:lnTo>
                    <a:cubicBezTo>
                      <a:pt x="12305" y="325220"/>
                      <a:pt x="18133" y="313600"/>
                      <a:pt x="27919" y="305990"/>
                    </a:cubicBezTo>
                    <a:cubicBezTo>
                      <a:pt x="48143" y="289430"/>
                      <a:pt x="72718" y="278836"/>
                      <a:pt x="98678" y="269519"/>
                    </a:cubicBezTo>
                    <a:close/>
                    <a:moveTo>
                      <a:pt x="274871" y="269501"/>
                    </a:moveTo>
                    <a:cubicBezTo>
                      <a:pt x="300844" y="278824"/>
                      <a:pt x="325418" y="289424"/>
                      <a:pt x="345757" y="306062"/>
                    </a:cubicBezTo>
                    <a:cubicBezTo>
                      <a:pt x="355455" y="313636"/>
                      <a:pt x="361237" y="325168"/>
                      <a:pt x="361503" y="337470"/>
                    </a:cubicBezTo>
                    <a:lnTo>
                      <a:pt x="361503" y="433756"/>
                    </a:lnTo>
                    <a:cubicBezTo>
                      <a:pt x="341671" y="446375"/>
                      <a:pt x="293908" y="454106"/>
                      <a:pt x="239389" y="456999"/>
                    </a:cubicBezTo>
                    <a:lnTo>
                      <a:pt x="266290" y="266476"/>
                    </a:lnTo>
                    <a:close/>
                  </a:path>
                </a:pathLst>
              </a:custGeom>
              <a:solidFill>
                <a:srgbClr val="000000"/>
              </a:solidFill>
              <a:ln w="59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92" name="Vrije vorm 191">
                <a:extLst>
                  <a:ext uri="{FF2B5EF4-FFF2-40B4-BE49-F238E27FC236}">
                    <a16:creationId xmlns:a16="http://schemas.microsoft.com/office/drawing/2014/main" id="{56C0B436-C678-0E44-31E7-81022E5B9093}"/>
                  </a:ext>
                </a:extLst>
              </p:cNvPr>
              <p:cNvSpPr/>
              <p:nvPr/>
            </p:nvSpPr>
            <p:spPr>
              <a:xfrm>
                <a:off x="9554883" y="6095329"/>
                <a:ext cx="54229" cy="12052"/>
              </a:xfrm>
              <a:custGeom>
                <a:avLst/>
                <a:gdLst>
                  <a:gd name="connsiteX0" fmla="*/ 0 w 54229"/>
                  <a:gd name="connsiteY0" fmla="*/ 0 h 12052"/>
                  <a:gd name="connsiteX1" fmla="*/ 54229 w 54229"/>
                  <a:gd name="connsiteY1" fmla="*/ 0 h 12052"/>
                  <a:gd name="connsiteX2" fmla="*/ 54229 w 54229"/>
                  <a:gd name="connsiteY2" fmla="*/ 12052 h 12052"/>
                  <a:gd name="connsiteX3" fmla="*/ 0 w 54229"/>
                  <a:gd name="connsiteY3" fmla="*/ 12052 h 120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229" h="12052">
                    <a:moveTo>
                      <a:pt x="0" y="0"/>
                    </a:moveTo>
                    <a:lnTo>
                      <a:pt x="54229" y="0"/>
                    </a:lnTo>
                    <a:lnTo>
                      <a:pt x="54229" y="12052"/>
                    </a:lnTo>
                    <a:lnTo>
                      <a:pt x="0" y="12052"/>
                    </a:lnTo>
                    <a:close/>
                  </a:path>
                </a:pathLst>
              </a:custGeom>
              <a:solidFill>
                <a:srgbClr val="000000"/>
              </a:solidFill>
              <a:ln w="59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  <p:sp>
          <p:nvSpPr>
            <p:cNvPr id="189" name="Rechthoek 188">
              <a:extLst>
                <a:ext uri="{FF2B5EF4-FFF2-40B4-BE49-F238E27FC236}">
                  <a16:creationId xmlns:a16="http://schemas.microsoft.com/office/drawing/2014/main" id="{72732941-B27D-3F79-8AA7-C4BEC4CDF4D4}"/>
                </a:ext>
              </a:extLst>
            </p:cNvPr>
            <p:cNvSpPr/>
            <p:nvPr/>
          </p:nvSpPr>
          <p:spPr>
            <a:xfrm>
              <a:off x="9175206" y="6161809"/>
              <a:ext cx="578511" cy="1521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cxnSp>
        <p:nvCxnSpPr>
          <p:cNvPr id="157" name="Rechte verbindingslijn 156">
            <a:extLst>
              <a:ext uri="{FF2B5EF4-FFF2-40B4-BE49-F238E27FC236}">
                <a16:creationId xmlns:a16="http://schemas.microsoft.com/office/drawing/2014/main" id="{875CBE17-776F-2804-E7B9-44C0B8722279}"/>
              </a:ext>
            </a:extLst>
          </p:cNvPr>
          <p:cNvCxnSpPr>
            <a:cxnSpLocks/>
          </p:cNvCxnSpPr>
          <p:nvPr/>
        </p:nvCxnSpPr>
        <p:spPr>
          <a:xfrm>
            <a:off x="5366883" y="2065141"/>
            <a:ext cx="0" cy="2926414"/>
          </a:xfrm>
          <a:prstGeom prst="line">
            <a:avLst/>
          </a:prstGeom>
          <a:ln w="22225" cmpd="dbl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5" name="Rechte verbindingslijn 184">
            <a:extLst>
              <a:ext uri="{FF2B5EF4-FFF2-40B4-BE49-F238E27FC236}">
                <a16:creationId xmlns:a16="http://schemas.microsoft.com/office/drawing/2014/main" id="{0073306D-71E5-B247-F26A-88E6920C2C60}"/>
              </a:ext>
            </a:extLst>
          </p:cNvPr>
          <p:cNvCxnSpPr>
            <a:cxnSpLocks/>
          </p:cNvCxnSpPr>
          <p:nvPr/>
        </p:nvCxnSpPr>
        <p:spPr>
          <a:xfrm>
            <a:off x="5336447" y="2065141"/>
            <a:ext cx="0" cy="2926414"/>
          </a:xfrm>
          <a:prstGeom prst="line">
            <a:avLst/>
          </a:prstGeom>
          <a:ln w="22225" cmpd="dbl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6581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3533CE-6C3C-E57E-9AA0-E535CCD80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Gebruikte</a:t>
            </a:r>
            <a:r>
              <a:rPr lang="en-US" dirty="0"/>
              <a:t> </a:t>
            </a:r>
            <a:r>
              <a:rPr lang="en-US" dirty="0" err="1"/>
              <a:t>afkortingen</a:t>
            </a:r>
            <a:endParaRPr lang="nl-NL" dirty="0"/>
          </a:p>
        </p:txBody>
      </p:sp>
      <p:sp>
        <p:nvSpPr>
          <p:cNvPr id="44" name="Tekstvak 43">
            <a:extLst>
              <a:ext uri="{FF2B5EF4-FFF2-40B4-BE49-F238E27FC236}">
                <a16:creationId xmlns:a16="http://schemas.microsoft.com/office/drawing/2014/main" id="{E499C9A4-57EA-496D-76D7-D1BCDF6D38AB}"/>
              </a:ext>
            </a:extLst>
          </p:cNvPr>
          <p:cNvSpPr txBox="1"/>
          <p:nvPr/>
        </p:nvSpPr>
        <p:spPr>
          <a:xfrm>
            <a:off x="289712" y="1369975"/>
            <a:ext cx="508585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AOW	Algemene </a:t>
            </a:r>
            <a:r>
              <a:rPr lang="nl-NL" sz="14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Ouderdoms</a:t>
            </a:r>
            <a:r>
              <a:rPr lang="nl-NL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Wet</a:t>
            </a:r>
          </a:p>
          <a:p>
            <a:r>
              <a:rPr lang="nl-NL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PUO	Pensioenuitvoeringsorganisatie</a:t>
            </a:r>
          </a:p>
          <a:p>
            <a:r>
              <a:rPr lang="nl-NL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SWO	Salaris software ontwikkelaar</a:t>
            </a:r>
          </a:p>
          <a:p>
            <a:r>
              <a:rPr lang="nl-NL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WG	Werkgever</a:t>
            </a:r>
          </a:p>
          <a:p>
            <a:r>
              <a:rPr lang="nl-NL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WN	Werknemer</a:t>
            </a:r>
          </a:p>
          <a:p>
            <a:endParaRPr lang="nl-NL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0" name="Afbeelding 49" descr="Afbeelding met kleding, verven, meubels, stoel&#10;&#10;Automatisch gegenereerde beschrijving">
            <a:extLst>
              <a:ext uri="{FF2B5EF4-FFF2-40B4-BE49-F238E27FC236}">
                <a16:creationId xmlns:a16="http://schemas.microsoft.com/office/drawing/2014/main" id="{4555A385-E95E-B4AE-F0B2-59A90332D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9348" y="1458872"/>
            <a:ext cx="4318473" cy="4318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198531"/>
      </p:ext>
    </p:extLst>
  </p:cSld>
  <p:clrMapOvr>
    <a:masterClrMapping/>
  </p:clrMapOvr>
</p:sld>
</file>

<file path=ppt/theme/theme1.xml><?xml version="1.0" encoding="utf-8"?>
<a:theme xmlns:a="http://schemas.openxmlformats.org/drawingml/2006/main" name="SIVI-thema">
  <a:themeElements>
    <a:clrScheme name="SIVI">
      <a:dk1>
        <a:srgbClr val="000000"/>
      </a:dk1>
      <a:lt1>
        <a:srgbClr val="FFFFFF"/>
      </a:lt1>
      <a:dk2>
        <a:srgbClr val="214D78"/>
      </a:dk2>
      <a:lt2>
        <a:srgbClr val="DEE5EC"/>
      </a:lt2>
      <a:accent1>
        <a:srgbClr val="FFD600"/>
      </a:accent1>
      <a:accent2>
        <a:srgbClr val="EA6044"/>
      </a:accent2>
      <a:accent3>
        <a:srgbClr val="A2B8C9"/>
      </a:accent3>
      <a:accent4>
        <a:srgbClr val="496491"/>
      </a:accent4>
      <a:accent5>
        <a:srgbClr val="77A1A1"/>
      </a:accent5>
      <a:accent6>
        <a:srgbClr val="95CCB8"/>
      </a:accent6>
      <a:hlink>
        <a:srgbClr val="0563C1"/>
      </a:hlink>
      <a:folHlink>
        <a:srgbClr val="0563C1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ff00e21-84d2-47c5-a0f1-998937254189">
      <Terms xmlns="http://schemas.microsoft.com/office/infopath/2007/PartnerControls"/>
    </lcf76f155ced4ddcb4097134ff3c332f>
    <Opmerkingen xmlns="3ff00e21-84d2-47c5-a0f1-998937254189" xsi:nil="true"/>
    <TaxCatchAll xmlns="80807f2c-97ba-4fed-8d4d-d4bcc75e5ad9" xsi:nil="true"/>
    <SharedWithUsers xmlns="80807f2c-97ba-4fed-8d4d-d4bcc75e5ad9">
      <UserInfo>
        <DisplayName>Jeroen Hartogensis</DisplayName>
        <AccountId>17</AccountId>
        <AccountType/>
      </UserInfo>
      <UserInfo>
        <DisplayName>Duco Mansvelder</DisplayName>
        <AccountId>20</AccountId>
        <AccountType/>
      </UserInfo>
      <UserInfo>
        <DisplayName>Walter Mosterd</DisplayName>
        <AccountId>16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DD1292FA41EF45B61C385C1720C940" ma:contentTypeVersion="15" ma:contentTypeDescription="Een nieuw document maken." ma:contentTypeScope="" ma:versionID="4d5a0c52b5309c4d2a7b63a7565cc36f">
  <xsd:schema xmlns:xsd="http://www.w3.org/2001/XMLSchema" xmlns:xs="http://www.w3.org/2001/XMLSchema" xmlns:p="http://schemas.microsoft.com/office/2006/metadata/properties" xmlns:ns2="3ff00e21-84d2-47c5-a0f1-998937254189" xmlns:ns3="80807f2c-97ba-4fed-8d4d-d4bcc75e5ad9" targetNamespace="http://schemas.microsoft.com/office/2006/metadata/properties" ma:root="true" ma:fieldsID="bf5321e0fee0d6269a7666c79c8c5419" ns2:_="" ns3:_="">
    <xsd:import namespace="3ff00e21-84d2-47c5-a0f1-998937254189"/>
    <xsd:import namespace="80807f2c-97ba-4fed-8d4d-d4bcc75e5ad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Opmerkinge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f00e21-84d2-47c5-a0f1-9989372541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60631c12-a5c4-4866-99a1-5f7f5f76c43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Opmerkingen" ma:index="20" nillable="true" ma:displayName="Opmerkingen" ma:format="Dropdown" ma:internalName="Opmerkingen">
      <xsd:simpleType>
        <xsd:restriction base="dms:Text">
          <xsd:maxLength value="255"/>
        </xsd:restriction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807f2c-97ba-4fed-8d4d-d4bcc75e5ad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188fa6f-1b8a-46d8-b1e6-50a146d1f09c}" ma:internalName="TaxCatchAll" ma:showField="CatchAllData" ma:web="80807f2c-97ba-4fed-8d4d-d4bcc75e5ad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1E02463-B490-4B86-BEC7-A31FD97CED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A7730D9-6BB0-4CFA-A282-732011EA5FE7}">
  <ds:schemaRefs>
    <ds:schemaRef ds:uri="http://schemas.microsoft.com/office/2006/metadata/properties"/>
    <ds:schemaRef ds:uri="http://schemas.microsoft.com/office/infopath/2007/PartnerControls"/>
    <ds:schemaRef ds:uri="3ff00e21-84d2-47c5-a0f1-998937254189"/>
    <ds:schemaRef ds:uri="80807f2c-97ba-4fed-8d4d-d4bcc75e5ad9"/>
  </ds:schemaRefs>
</ds:datastoreItem>
</file>

<file path=customXml/itemProps3.xml><?xml version="1.0" encoding="utf-8"?>
<ds:datastoreItem xmlns:ds="http://schemas.openxmlformats.org/officeDocument/2006/customXml" ds:itemID="{815274AA-2D41-476E-9289-9AB7240DD6E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f00e21-84d2-47c5-a0f1-998937254189"/>
    <ds:schemaRef ds:uri="80807f2c-97ba-4fed-8d4d-d4bcc75e5ad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107</Words>
  <Application>Microsoft Office PowerPoint</Application>
  <PresentationFormat>Breedbeeld</PresentationFormat>
  <Paragraphs>32</Paragraphs>
  <Slides>2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8" baseType="lpstr">
      <vt:lpstr>Arial</vt:lpstr>
      <vt:lpstr>Calibri</vt:lpstr>
      <vt:lpstr>Courier New</vt:lpstr>
      <vt:lpstr>Trebuchet MS</vt:lpstr>
      <vt:lpstr>Wingdings</vt:lpstr>
      <vt:lpstr>SIVI-thema</vt:lpstr>
      <vt:lpstr>De route naar het Regelingenoverzicht</vt:lpstr>
      <vt:lpstr>Gebruikte afkortingen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2024-07-19T14:45:03Z</dcterms:created>
  <dcterms:modified xsi:type="dcterms:W3CDTF">2024-10-10T12:18:58Z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0x01010014DD1292FA41EF45B61C385C1720C940</vt:lpwstr>
  </property>
</Properties>
</file>